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7D830-C64C-425A-BC8D-0BF63F162182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D9019-66CB-4913-B92E-CB9FB22A89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uide me, O Thou Great Jehovah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ide me, O Thou Great Jehov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0"/>
            <a:ext cx="6480720" cy="506487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Guide me, O Thou Great Jehovah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8352928" cy="5688632"/>
          </a:xfrm>
        </p:spPr>
        <p:txBody>
          <a:bodyPr>
            <a:noAutofit/>
          </a:bodyPr>
          <a:lstStyle/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Guide me, O thou great Jehovah</a:t>
            </a:r>
            <a:r>
              <a:rPr lang="en-US" sz="2200" b="1" dirty="0" smtClean="0">
                <a:solidFill>
                  <a:schemeClr val="tx1"/>
                </a:solidFill>
              </a:rPr>
              <a:t>, pilgrim </a:t>
            </a:r>
            <a:r>
              <a:rPr lang="en-US" sz="2200" b="1" dirty="0" smtClean="0">
                <a:solidFill>
                  <a:schemeClr val="tx1"/>
                </a:solidFill>
              </a:rPr>
              <a:t>though this barren land;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I am weak, but thou art </a:t>
            </a:r>
            <a:r>
              <a:rPr lang="en-US" sz="2200" b="1" dirty="0" smtClean="0">
                <a:solidFill>
                  <a:schemeClr val="tx1"/>
                </a:solidFill>
              </a:rPr>
              <a:t>mighty; hold </a:t>
            </a:r>
            <a:r>
              <a:rPr lang="en-US" sz="2200" b="1" dirty="0" smtClean="0">
                <a:solidFill>
                  <a:schemeClr val="tx1"/>
                </a:solidFill>
              </a:rPr>
              <a:t>me with thy powerful hand;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Bread of heaven, Bread of </a:t>
            </a:r>
            <a:r>
              <a:rPr lang="en-US" sz="2200" b="1" dirty="0" smtClean="0">
                <a:solidFill>
                  <a:schemeClr val="tx1"/>
                </a:solidFill>
              </a:rPr>
              <a:t>heaven, feed </a:t>
            </a:r>
            <a:r>
              <a:rPr lang="en-US" sz="2200" b="1" dirty="0" smtClean="0">
                <a:solidFill>
                  <a:schemeClr val="tx1"/>
                </a:solidFill>
              </a:rPr>
              <a:t>me </a:t>
            </a:r>
            <a:r>
              <a:rPr lang="en-US" sz="2200" b="1" dirty="0" smtClean="0">
                <a:solidFill>
                  <a:schemeClr val="tx1"/>
                </a:solidFill>
              </a:rPr>
              <a:t>now evermore</a:t>
            </a:r>
            <a:r>
              <a:rPr lang="en-US" sz="2200" b="1" dirty="0" smtClean="0">
                <a:solidFill>
                  <a:schemeClr val="tx1"/>
                </a:solidFill>
              </a:rPr>
              <a:t>,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feed </a:t>
            </a:r>
            <a:r>
              <a:rPr lang="en-US" sz="2200" b="1" dirty="0" smtClean="0">
                <a:solidFill>
                  <a:schemeClr val="tx1"/>
                </a:solidFill>
              </a:rPr>
              <a:t>me now evermore </a:t>
            </a:r>
            <a:r>
              <a:rPr lang="en-US" sz="2200" b="1" dirty="0" smtClean="0">
                <a:solidFill>
                  <a:schemeClr val="tx1"/>
                </a:solidFill>
              </a:rPr>
              <a:t>.</a:t>
            </a:r>
            <a:r>
              <a:rPr lang="en-US" sz="2200" b="1" dirty="0" smtClean="0">
                <a:solidFill>
                  <a:schemeClr val="tx1"/>
                </a:solidFill>
              </a:rPr>
              <a:t/>
            </a:r>
            <a:br>
              <a:rPr lang="en-US" sz="2200" b="1" dirty="0" smtClean="0">
                <a:solidFill>
                  <a:schemeClr val="tx1"/>
                </a:solidFill>
              </a:rPr>
            </a:br>
            <a:endParaRPr lang="en-US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/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Open </a:t>
            </a:r>
            <a:r>
              <a:rPr lang="en-US" sz="2200" b="1" dirty="0" smtClean="0">
                <a:solidFill>
                  <a:schemeClr val="tx1"/>
                </a:solidFill>
              </a:rPr>
              <a:t>thou </a:t>
            </a:r>
            <a:r>
              <a:rPr lang="en-US" sz="2200" b="1" dirty="0" smtClean="0">
                <a:solidFill>
                  <a:schemeClr val="tx1"/>
                </a:solidFill>
              </a:rPr>
              <a:t>the crystal </a:t>
            </a:r>
            <a:r>
              <a:rPr lang="en-US" sz="2200" b="1" dirty="0" smtClean="0">
                <a:solidFill>
                  <a:schemeClr val="tx1"/>
                </a:solidFill>
              </a:rPr>
              <a:t>fountain, whence </a:t>
            </a:r>
            <a:r>
              <a:rPr lang="en-US" sz="2200" b="1" dirty="0" smtClean="0">
                <a:solidFill>
                  <a:schemeClr val="tx1"/>
                </a:solidFill>
              </a:rPr>
              <a:t>the healing stream doth flow;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let the </a:t>
            </a:r>
            <a:r>
              <a:rPr lang="en-US" sz="2200" b="1" dirty="0" smtClean="0">
                <a:solidFill>
                  <a:schemeClr val="tx1"/>
                </a:solidFill>
              </a:rPr>
              <a:t>fiery, </a:t>
            </a:r>
            <a:r>
              <a:rPr lang="en-US" sz="2200" b="1" dirty="0" smtClean="0">
                <a:solidFill>
                  <a:schemeClr val="tx1"/>
                </a:solidFill>
              </a:rPr>
              <a:t>cloudy </a:t>
            </a:r>
            <a:r>
              <a:rPr lang="en-US" sz="2200" b="1" dirty="0" smtClean="0">
                <a:solidFill>
                  <a:schemeClr val="tx1"/>
                </a:solidFill>
              </a:rPr>
              <a:t>pillar lead </a:t>
            </a:r>
            <a:r>
              <a:rPr lang="en-US" sz="2200" b="1" dirty="0" smtClean="0">
                <a:solidFill>
                  <a:schemeClr val="tx1"/>
                </a:solidFill>
              </a:rPr>
              <a:t>me all my journey through;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strong Deliverer, strong Deliverer</a:t>
            </a:r>
            <a:r>
              <a:rPr lang="en-US" sz="2200" b="1" dirty="0" smtClean="0">
                <a:solidFill>
                  <a:schemeClr val="tx1"/>
                </a:solidFill>
              </a:rPr>
              <a:t>. be </a:t>
            </a:r>
            <a:r>
              <a:rPr lang="en-US" sz="2200" b="1" dirty="0" smtClean="0">
                <a:solidFill>
                  <a:schemeClr val="tx1"/>
                </a:solidFill>
              </a:rPr>
              <a:t>thou still my Strength and Shield,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be thou still my Strength and Shield</a:t>
            </a:r>
            <a:r>
              <a:rPr lang="en-US" sz="22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/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When I tread the verge of </a:t>
            </a:r>
            <a:r>
              <a:rPr lang="en-US" sz="2200" b="1" dirty="0" smtClean="0">
                <a:solidFill>
                  <a:schemeClr val="tx1"/>
                </a:solidFill>
              </a:rPr>
              <a:t>Jordan, bid </a:t>
            </a:r>
            <a:r>
              <a:rPr lang="en-US" sz="2200" b="1" dirty="0" smtClean="0">
                <a:solidFill>
                  <a:schemeClr val="tx1"/>
                </a:solidFill>
              </a:rPr>
              <a:t>my anxious fears subside;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death of death and hell’s destruction, land </a:t>
            </a:r>
            <a:r>
              <a:rPr lang="en-US" sz="2200" b="1" dirty="0" smtClean="0">
                <a:solidFill>
                  <a:schemeClr val="tx1"/>
                </a:solidFill>
              </a:rPr>
              <a:t>me safe on Canaan's side;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songs of praises, songs of praises</a:t>
            </a:r>
            <a:r>
              <a:rPr lang="en-US" sz="2200" b="1" dirty="0" smtClean="0">
                <a:solidFill>
                  <a:schemeClr val="tx1"/>
                </a:solidFill>
              </a:rPr>
              <a:t>, I </a:t>
            </a:r>
            <a:r>
              <a:rPr lang="en-US" sz="2200" b="1" dirty="0" smtClean="0">
                <a:solidFill>
                  <a:schemeClr val="tx1"/>
                </a:solidFill>
              </a:rPr>
              <a:t>will ever give to thee,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I will ever give to thee. 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Guide me, O Thou Great Jehovah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 me, O Thou Great Jehovah</dc:title>
  <dc:creator>mary</dc:creator>
  <cp:lastModifiedBy>mary</cp:lastModifiedBy>
  <cp:revision>7</cp:revision>
  <dcterms:created xsi:type="dcterms:W3CDTF">2017-02-21T19:34:20Z</dcterms:created>
  <dcterms:modified xsi:type="dcterms:W3CDTF">2017-02-21T20:43:20Z</dcterms:modified>
</cp:coreProperties>
</file>