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>
        <p:scale>
          <a:sx n="78" d="100"/>
          <a:sy n="78" d="100"/>
        </p:scale>
        <p:origin x="-1430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C583A-06D6-4A8D-A84E-5FE8A4E9ABB8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DEBE-593B-4D46-B5CE-5DD1470F58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C583A-06D6-4A8D-A84E-5FE8A4E9ABB8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DEBE-593B-4D46-B5CE-5DD1470F58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C583A-06D6-4A8D-A84E-5FE8A4E9ABB8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DEBE-593B-4D46-B5CE-5DD1470F58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C583A-06D6-4A8D-A84E-5FE8A4E9ABB8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DEBE-593B-4D46-B5CE-5DD1470F58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C583A-06D6-4A8D-A84E-5FE8A4E9ABB8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DEBE-593B-4D46-B5CE-5DD1470F58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C583A-06D6-4A8D-A84E-5FE8A4E9ABB8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DEBE-593B-4D46-B5CE-5DD1470F58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C583A-06D6-4A8D-A84E-5FE8A4E9ABB8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DEBE-593B-4D46-B5CE-5DD1470F58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C583A-06D6-4A8D-A84E-5FE8A4E9ABB8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DEBE-593B-4D46-B5CE-5DD1470F58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C583A-06D6-4A8D-A84E-5FE8A4E9ABB8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DEBE-593B-4D46-B5CE-5DD1470F58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C583A-06D6-4A8D-A84E-5FE8A4E9ABB8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DEBE-593B-4D46-B5CE-5DD1470F58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C583A-06D6-4A8D-A84E-5FE8A4E9ABB8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DEBE-593B-4D46-B5CE-5DD1470F58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C583A-06D6-4A8D-A84E-5FE8A4E9ABB8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ADEBE-593B-4D46-B5CE-5DD1470F58F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ive us clean hands.jpg"/>
          <p:cNvPicPr>
            <a:picLocks noChangeAspect="1"/>
          </p:cNvPicPr>
          <p:nvPr userDrawn="1"/>
        </p:nvPicPr>
        <p:blipFill>
          <a:blip r:embed="rId14" cstate="print">
            <a:lum bright="5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ive us clean ha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28600"/>
            <a:ext cx="45720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Give us clean hands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90600"/>
            <a:ext cx="5867400" cy="54127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>
                <a:solidFill>
                  <a:srgbClr val="FF0000"/>
                </a:solidFill>
              </a:rPr>
              <a:t>We bow our hearts, we bend our knees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Oh Spirit come make us humble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We turn our eyes from evil things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Oh Lord we cast down our </a:t>
            </a:r>
            <a:r>
              <a:rPr lang="en-US" sz="2000" b="1" dirty="0" smtClean="0">
                <a:solidFill>
                  <a:srgbClr val="FF0000"/>
                </a:solidFill>
              </a:rPr>
              <a:t>idols</a:t>
            </a:r>
          </a:p>
          <a:p>
            <a:pPr algn="l"/>
            <a:endParaRPr lang="en-US" sz="2000" b="1" dirty="0">
              <a:solidFill>
                <a:srgbClr val="FF0000"/>
              </a:solidFill>
            </a:endParaRPr>
          </a:p>
          <a:p>
            <a:pPr algn="l"/>
            <a:r>
              <a:rPr lang="en-US" sz="2000" b="1" dirty="0">
                <a:solidFill>
                  <a:srgbClr val="FF0000"/>
                </a:solidFill>
              </a:rPr>
              <a:t>So give us clean hands and give us pure hearts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Let us not lift our souls to another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Oh give us clean hands and give us pure hearts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Let us not lift our souls to </a:t>
            </a:r>
            <a:r>
              <a:rPr lang="en-US" sz="2000" b="1" dirty="0" smtClean="0">
                <a:solidFill>
                  <a:srgbClr val="FF0000"/>
                </a:solidFill>
              </a:rPr>
              <a:t>another</a:t>
            </a:r>
          </a:p>
          <a:p>
            <a:pPr algn="l"/>
            <a:endParaRPr lang="en-US" sz="2000" b="1" dirty="0">
              <a:solidFill>
                <a:srgbClr val="FF0000"/>
              </a:solidFill>
            </a:endParaRPr>
          </a:p>
          <a:p>
            <a:pPr algn="l"/>
            <a:r>
              <a:rPr lang="en-US" sz="2000" b="1" dirty="0">
                <a:solidFill>
                  <a:srgbClr val="FF0000"/>
                </a:solidFill>
              </a:rPr>
              <a:t>Oh God let this be a generation that seeks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Who seeks Your face, oh God of Jacob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Oh God let us be a generation that seeks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Who seeks Your face, oh God of </a:t>
            </a:r>
            <a:r>
              <a:rPr lang="en-US" sz="2000" b="1" dirty="0" smtClean="0">
                <a:solidFill>
                  <a:srgbClr val="FF0000"/>
                </a:solidFill>
              </a:rPr>
              <a:t>Jacob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Oh </a:t>
            </a:r>
            <a:r>
              <a:rPr lang="en-US" sz="2000" b="1" dirty="0">
                <a:solidFill>
                  <a:srgbClr val="FF0000"/>
                </a:solidFill>
              </a:rPr>
              <a:t>God of </a:t>
            </a:r>
            <a:r>
              <a:rPr lang="en-US" sz="2000" b="1" dirty="0" smtClean="0">
                <a:solidFill>
                  <a:srgbClr val="FF0000"/>
                </a:solidFill>
              </a:rPr>
              <a:t>Jacob</a:t>
            </a:r>
            <a:endParaRPr lang="en-US" sz="2000" b="1" dirty="0">
              <a:solidFill>
                <a:srgbClr val="FF0000"/>
              </a:solidFill>
            </a:endParaRPr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13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Give us clean hands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Give us clean hands</dc:title>
  <dc:creator>user</dc:creator>
  <cp:lastModifiedBy>mary</cp:lastModifiedBy>
  <cp:revision>7</cp:revision>
  <dcterms:created xsi:type="dcterms:W3CDTF">2017-02-08T04:12:19Z</dcterms:created>
  <dcterms:modified xsi:type="dcterms:W3CDTF">2017-02-09T22:24:16Z</dcterms:modified>
</cp:coreProperties>
</file>