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11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C68B7-BF43-44B5-8CA6-252704840EF0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CDBD-051B-40C6-9353-854627A294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C68B7-BF43-44B5-8CA6-252704840EF0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CDBD-051B-40C6-9353-854627A294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C68B7-BF43-44B5-8CA6-252704840EF0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CDBD-051B-40C6-9353-854627A294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C68B7-BF43-44B5-8CA6-252704840EF0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CDBD-051B-40C6-9353-854627A294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C68B7-BF43-44B5-8CA6-252704840EF0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CDBD-051B-40C6-9353-854627A294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C68B7-BF43-44B5-8CA6-252704840EF0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CDBD-051B-40C6-9353-854627A294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C68B7-BF43-44B5-8CA6-252704840EF0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CDBD-051B-40C6-9353-854627A294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C68B7-BF43-44B5-8CA6-252704840EF0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CDBD-051B-40C6-9353-854627A294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C68B7-BF43-44B5-8CA6-252704840EF0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CDBD-051B-40C6-9353-854627A294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C68B7-BF43-44B5-8CA6-252704840EF0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CDBD-051B-40C6-9353-854627A294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C68B7-BF43-44B5-8CA6-252704840EF0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4CDBD-051B-40C6-9353-854627A294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C68B7-BF43-44B5-8CA6-252704840EF0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94CDBD-051B-40C6-9353-854627A294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Face to Face with Christ, My Savior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ace to Face with Christ, My Savi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5616" y="0"/>
            <a:ext cx="6912768" cy="578495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Face to Face with Christ, My Savior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20688"/>
            <a:ext cx="8676456" cy="5256584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1. Face to face with Christ my Savior, Face to face--what will it be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When with rapture I behold Him, Jesus Christ who died for me?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    Chorus 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    Face to face I shall behold Him, Far beyond the starry sky; 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    Face to face in all His glory, I shall see Him by and by!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2. Only faintly now I see Him  With the darkened veil between,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But a blessed day is coming When His glory shall be seen.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marL="271463" indent="-271463" algn="l"/>
            <a:r>
              <a:rPr lang="en-US" sz="2000" b="1" dirty="0" smtClean="0">
                <a:solidFill>
                  <a:schemeClr val="tx1"/>
                </a:solidFill>
              </a:rPr>
              <a:t>3. What rejoicing in His presence,  When are banished grief and pain;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When the crooked ways are </a:t>
            </a:r>
            <a:r>
              <a:rPr lang="en-US" sz="2000" b="1" dirty="0" smtClean="0">
                <a:solidFill>
                  <a:schemeClr val="tx1"/>
                </a:solidFill>
              </a:rPr>
              <a:t>straightened  </a:t>
            </a:r>
            <a:r>
              <a:rPr lang="en-US" sz="2000" b="1" dirty="0" smtClean="0">
                <a:solidFill>
                  <a:schemeClr val="tx1"/>
                </a:solidFill>
              </a:rPr>
              <a:t>And the dark things shall be plain.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marL="271463" indent="-271463" algn="l"/>
            <a:r>
              <a:rPr lang="en-US" sz="2000" b="1" dirty="0" smtClean="0">
                <a:solidFill>
                  <a:schemeClr val="tx1"/>
                </a:solidFill>
              </a:rPr>
              <a:t>4. Face to face--oh, blissful moment! Face to face--to see and know;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Face to face with my Redeemer,  Jesus Christ who loves me so.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26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Face to Face with Christ, My Savior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Face to Face with Christ, My Savior</dc:title>
  <dc:creator>mary</dc:creator>
  <cp:lastModifiedBy>mary</cp:lastModifiedBy>
  <cp:revision>7</cp:revision>
  <dcterms:created xsi:type="dcterms:W3CDTF">2017-02-24T01:10:12Z</dcterms:created>
  <dcterms:modified xsi:type="dcterms:W3CDTF">2020-02-06T16:01:26Z</dcterms:modified>
</cp:coreProperties>
</file>