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401E-B819-43BA-87DB-B0644605687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77A31-CF49-4771-B2AC-ECA659A9E0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and Fill Me Up 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and Fill M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896544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Come and Fill Me Up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488832" cy="547260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 can feel You </a:t>
            </a:r>
            <a:r>
              <a:rPr lang="en-US" b="1" dirty="0" err="1" smtClean="0">
                <a:solidFill>
                  <a:schemeClr val="tx1"/>
                </a:solidFill>
              </a:rPr>
              <a:t>flowin</a:t>
            </a:r>
            <a:r>
              <a:rPr lang="en-US" b="1" dirty="0" smtClean="0">
                <a:solidFill>
                  <a:schemeClr val="tx1"/>
                </a:solidFill>
              </a:rPr>
              <a:t>’ through me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Holy Spirit, come and fill me up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Come and fill me up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Love and mercy fill my senses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am thirsty for Your presence, Lord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Come and fill me up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Lord, let Your mercy wash away all of my sin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Fill me completely with Your love once again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want You, </a:t>
            </a:r>
            <a:r>
              <a:rPr lang="en-US" b="1" dirty="0" smtClean="0">
                <a:solidFill>
                  <a:schemeClr val="tx1"/>
                </a:solidFill>
              </a:rPr>
              <a:t>I need You,  I love Your presence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want You, I need You,  </a:t>
            </a:r>
            <a:r>
              <a:rPr lang="en-US" b="1" dirty="0" smtClean="0">
                <a:solidFill>
                  <a:schemeClr val="tx1"/>
                </a:solidFill>
              </a:rPr>
              <a:t>I love Your presence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and Fill Me Up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and Fill Me Up </dc:title>
  <dc:creator>mary</dc:creator>
  <cp:lastModifiedBy>mary</cp:lastModifiedBy>
  <cp:revision>6</cp:revision>
  <dcterms:created xsi:type="dcterms:W3CDTF">2017-02-03T13:16:05Z</dcterms:created>
  <dcterms:modified xsi:type="dcterms:W3CDTF">2017-02-03T14:51:29Z</dcterms:modified>
</cp:coreProperties>
</file>