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59431-59D0-4821-95D2-2570EB44DFB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EAFD7-6CB1-4801-964A-9DDF5B3461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fore The Throne of God Abov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fore The Throne of God Ab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332656"/>
            <a:ext cx="5256584" cy="47667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Before The Throne of God Above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997968"/>
            <a:ext cx="7488832" cy="58600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Before the throne of God above I have a strong and perfect Plea;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 great high priest whose name is Love Who ever lives and pleads for 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name is graven on His hands, My name is written on His heart.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know that while in Heaven He stands, No tongue can bid me thence depart.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No tongue can bid me thence depart.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When Satan tempts me to despair And tells me of the guilt within,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Upwards I look and see Him there Who made an end to all my sin.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Because the sinless Savior died, My sinful soul is counted free,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God the Just is satisfied To look on Him and pardon 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look on Him and pardon 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Behold Him there, the risen Lamb; My perfect spotless Righteousness,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great unchanging all I Am, The King of glory and of grace.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One with Himself, I cannot die; My soul is purchased by His blood.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My life is hid with Christ on high; With Christ, my Savior and my God,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With Christ, my Savior and my God.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Before The Throne of God Above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The Throne of God Above </dc:title>
  <dc:creator>mary</dc:creator>
  <cp:lastModifiedBy>user</cp:lastModifiedBy>
  <cp:revision>8</cp:revision>
  <dcterms:created xsi:type="dcterms:W3CDTF">2017-02-26T03:11:06Z</dcterms:created>
  <dcterms:modified xsi:type="dcterms:W3CDTF">2017-02-26T17:52:19Z</dcterms:modified>
</cp:coreProperties>
</file>