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756A7-D4F5-4047-AD76-D1C62C2C17C0}" type="datetimeFigureOut">
              <a:rPr lang="en-US" smtClean="0"/>
              <a:pPr/>
              <a:t>2/17/2017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491D8-230E-49D8-A250-B2D95C79AB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attle Hymn of the Republic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ttle Hymn of the Republ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620688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Battle Hymn of the Republic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7488832" cy="594928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Mine eyes have seen the glory of the coming of the Lord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is trampling out the vintage where the grapes of wrath are stored,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He has loosed the fateful lightening of His terrible swift </a:t>
            </a:r>
            <a:r>
              <a:rPr lang="en-US" sz="2000" b="1" dirty="0" smtClean="0">
                <a:solidFill>
                  <a:schemeClr val="tx1"/>
                </a:solidFill>
              </a:rPr>
              <a:t> sword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truth is marching on.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Glory</a:t>
            </a:r>
            <a:r>
              <a:rPr lang="en-US" sz="2000" b="1" dirty="0" smtClean="0">
                <a:solidFill>
                  <a:srgbClr val="FF0000"/>
                </a:solidFill>
              </a:rPr>
              <a:t>! Glory! Hallelujah! </a:t>
            </a:r>
            <a:r>
              <a:rPr lang="en-US" sz="2000" b="1" dirty="0" smtClean="0">
                <a:solidFill>
                  <a:srgbClr val="FF0000"/>
                </a:solidFill>
              </a:rPr>
              <a:t> Glory</a:t>
            </a:r>
            <a:r>
              <a:rPr lang="en-US" sz="2000" b="1" dirty="0" smtClean="0">
                <a:solidFill>
                  <a:srgbClr val="FF0000"/>
                </a:solidFill>
              </a:rPr>
              <a:t>! Glory! Hallelujah!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Glory! Glory! Hallelujah</a:t>
            </a:r>
            <a:r>
              <a:rPr lang="en-US" sz="2000" b="1" dirty="0" smtClean="0">
                <a:solidFill>
                  <a:srgbClr val="FF0000"/>
                </a:solidFill>
              </a:rPr>
              <a:t>!  </a:t>
            </a:r>
            <a:r>
              <a:rPr lang="en-US" sz="2000" b="1" dirty="0" smtClean="0">
                <a:solidFill>
                  <a:srgbClr val="FF0000"/>
                </a:solidFill>
              </a:rPr>
              <a:t>His truth is marching on.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 have seen Him in the watch-fires of a hundred circling camps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They have </a:t>
            </a:r>
            <a:r>
              <a:rPr lang="en-US" sz="2000" b="1" dirty="0" err="1" smtClean="0">
                <a:solidFill>
                  <a:schemeClr val="tx1"/>
                </a:solidFill>
              </a:rPr>
              <a:t>builded</a:t>
            </a:r>
            <a:r>
              <a:rPr lang="en-US" sz="2000" b="1" dirty="0" smtClean="0">
                <a:solidFill>
                  <a:schemeClr val="tx1"/>
                </a:solidFill>
              </a:rPr>
              <a:t> Him an altar in the evening dews and damps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 can read </a:t>
            </a:r>
            <a:r>
              <a:rPr lang="en-US" sz="2000" b="1" dirty="0" smtClean="0">
                <a:solidFill>
                  <a:schemeClr val="tx1"/>
                </a:solidFill>
              </a:rPr>
              <a:t> His </a:t>
            </a:r>
            <a:r>
              <a:rPr lang="en-US" sz="2000" b="1" dirty="0" smtClean="0">
                <a:solidFill>
                  <a:schemeClr val="tx1"/>
                </a:solidFill>
              </a:rPr>
              <a:t>righteous </a:t>
            </a:r>
            <a:r>
              <a:rPr lang="en-US" sz="2000" b="1" dirty="0" smtClean="0">
                <a:solidFill>
                  <a:schemeClr val="tx1"/>
                </a:solidFill>
              </a:rPr>
              <a:t> sentence </a:t>
            </a:r>
            <a:r>
              <a:rPr lang="en-US" sz="2000" b="1" dirty="0" smtClean="0">
                <a:solidFill>
                  <a:schemeClr val="tx1"/>
                </a:solidFill>
              </a:rPr>
              <a:t>by the dim and flaring lamps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His day is marching on.</a:t>
            </a: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In </a:t>
            </a:r>
            <a:r>
              <a:rPr lang="en-US" sz="2000" b="1" dirty="0" smtClean="0">
                <a:solidFill>
                  <a:schemeClr val="tx1"/>
                </a:solidFill>
              </a:rPr>
              <a:t>the beauty of the lilies Christ was born across the sea,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a glory in His bosom that transfigures you and me: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As He died to make men holy, let us live to make men free,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While God is marching </a:t>
            </a:r>
            <a:r>
              <a:rPr lang="en-US" sz="2000" b="1" dirty="0" smtClean="0">
                <a:solidFill>
                  <a:schemeClr val="tx1"/>
                </a:solidFill>
              </a:rPr>
              <a:t>on.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Battle Hymn of the Republic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Battle Hymn of the Republic</dc:title>
  <dc:creator>mary</dc:creator>
  <cp:lastModifiedBy>mary</cp:lastModifiedBy>
  <cp:revision>12</cp:revision>
  <dcterms:created xsi:type="dcterms:W3CDTF">2017-02-17T03:48:01Z</dcterms:created>
  <dcterms:modified xsi:type="dcterms:W3CDTF">2017-02-17T23:36:03Z</dcterms:modified>
</cp:coreProperties>
</file>