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341F0-B343-4B2E-91EB-E1124907166D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BAEE-E497-49E9-81F2-697A3868730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 Can it be That I should 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98477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And Can it be That I should Gain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91163"/>
            <a:ext cx="7848872" cy="62646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can it be that I should gain an interest in the Savior's blood!                                          Died he for me? who caused his pain! For me? who him to death pursued?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Amazing love! How can it be  that thou, my God, </a:t>
            </a:r>
            <a:r>
              <a:rPr lang="en-US" sz="1800" b="1" dirty="0" err="1" smtClean="0">
                <a:solidFill>
                  <a:schemeClr val="tx1"/>
                </a:solidFill>
              </a:rPr>
              <a:t>shouldst</a:t>
            </a:r>
            <a:r>
              <a:rPr lang="en-US" sz="1800" b="1" dirty="0" smtClean="0">
                <a:solidFill>
                  <a:schemeClr val="tx1"/>
                </a:solidFill>
              </a:rPr>
              <a:t> die for me?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Amazing love! How can it be that thou, my God, </a:t>
            </a:r>
            <a:r>
              <a:rPr lang="en-US" sz="1800" b="1" dirty="0" err="1" smtClean="0">
                <a:solidFill>
                  <a:schemeClr val="tx1"/>
                </a:solidFill>
              </a:rPr>
              <a:t>shouldst</a:t>
            </a:r>
            <a:r>
              <a:rPr lang="en-US" sz="1800" b="1" dirty="0" smtClean="0">
                <a:solidFill>
                  <a:schemeClr val="tx1"/>
                </a:solidFill>
              </a:rPr>
              <a:t> die for me?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left his Father's throne above  so free, so infinite his grace!,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emptied himself of all but love,  and bled for Adam's helpless race.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'Tis</a:t>
            </a:r>
            <a:r>
              <a:rPr lang="en-US" sz="1800" b="1" dirty="0" smtClean="0">
                <a:solidFill>
                  <a:schemeClr val="tx1"/>
                </a:solidFill>
              </a:rPr>
              <a:t> mercy all, immense and free, for O my God, it found out me!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'Tis</a:t>
            </a:r>
            <a:r>
              <a:rPr lang="en-US" sz="1800" b="1" dirty="0" smtClean="0">
                <a:solidFill>
                  <a:schemeClr val="tx1"/>
                </a:solidFill>
              </a:rPr>
              <a:t> mercy all, immense and free, for O my God, it found out me!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Long my imprisoned spirit lay,  fast bound in sin and nature's night;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eye diffused a quickening ray;  I woke, the dungeon flamed with light;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chains fell off, my heart was free, I rose, went forth, and followed thee.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chains fell off, my heart was free,  I rose, went forth, and followed thee.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 condemnation now I dread;  Jesus, and all in him, is mine;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alive in him, my living Head,  and clothed in righteousness divine,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bold I approach </a:t>
            </a:r>
            <a:r>
              <a:rPr lang="en-US" sz="1800" b="1" dirty="0" err="1" smtClean="0">
                <a:solidFill>
                  <a:schemeClr val="tx1"/>
                </a:solidFill>
              </a:rPr>
              <a:t>th</a:t>
            </a:r>
            <a:r>
              <a:rPr lang="en-US" sz="1800" b="1" dirty="0" smtClean="0">
                <a:solidFill>
                  <a:schemeClr val="tx1"/>
                </a:solidFill>
              </a:rPr>
              <a:t>' eternal throne,  and claim the crown, through Christ my own.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Bold I approach </a:t>
            </a:r>
            <a:r>
              <a:rPr lang="en-US" sz="1800" b="1" dirty="0" err="1" smtClean="0">
                <a:solidFill>
                  <a:schemeClr val="tx1"/>
                </a:solidFill>
              </a:rPr>
              <a:t>th</a:t>
            </a:r>
            <a:r>
              <a:rPr lang="en-US" sz="1800" b="1" dirty="0" smtClean="0">
                <a:solidFill>
                  <a:schemeClr val="tx1"/>
                </a:solidFill>
              </a:rPr>
              <a:t>' eternal throne,  and claim the crown, through Christ my own.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And Can it be That I should Gain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 Can it be That I should Gain</dc:title>
  <dc:creator>mary</dc:creator>
  <cp:lastModifiedBy>mary</cp:lastModifiedBy>
  <cp:revision>13</cp:revision>
  <dcterms:created xsi:type="dcterms:W3CDTF">2017-02-27T14:06:29Z</dcterms:created>
  <dcterms:modified xsi:type="dcterms:W3CDTF">2017-02-27T16:03:10Z</dcterms:modified>
</cp:coreProperties>
</file>