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39D59-F4FE-46B2-9752-36059E1E2098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2546C-1642-43BF-A706-A99B317631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the rising of the Sun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해 뜨는 데부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09600"/>
            <a:ext cx="3810000" cy="765175"/>
          </a:xfrm>
        </p:spPr>
        <p:txBody>
          <a:bodyPr/>
          <a:lstStyle/>
          <a:p>
            <a:r>
              <a:rPr lang="ko-KR" altLang="en-US" b="1" dirty="0" smtClean="0"/>
              <a:t>해 뜨는 데부터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001000" cy="38100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해뜨는 데부터 해지는 데까지 주 이름 찬양 받으리 </a:t>
            </a:r>
            <a:b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해뜨는 데부터 해지는 데까지 주 이름 찬양 받으리 </a:t>
            </a:r>
            <a:b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할렐루야 </a:t>
            </a: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모든 종들아 </a:t>
            </a:r>
            <a:b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이름 찬양해 </a:t>
            </a:r>
            <a:b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이제부터 </a:t>
            </a: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원</a:t>
            </a: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까지 </a:t>
            </a:r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이름 찬송 할지로다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해 뜨는 데부터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해 뜨는 데부터 </dc:title>
  <dc:creator>user</dc:creator>
  <cp:lastModifiedBy>user</cp:lastModifiedBy>
  <cp:revision>5</cp:revision>
  <dcterms:created xsi:type="dcterms:W3CDTF">2017-01-06T21:19:14Z</dcterms:created>
  <dcterms:modified xsi:type="dcterms:W3CDTF">2017-01-06T22:42:19Z</dcterms:modified>
</cp:coreProperties>
</file>