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04B1-5FB6-47F3-B7C2-7B032E16313C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14F-9245-41F0-AE2A-67640977E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04B1-5FB6-47F3-B7C2-7B032E16313C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14F-9245-41F0-AE2A-67640977E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04B1-5FB6-47F3-B7C2-7B032E16313C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14F-9245-41F0-AE2A-67640977E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04B1-5FB6-47F3-B7C2-7B032E16313C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14F-9245-41F0-AE2A-67640977E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04B1-5FB6-47F3-B7C2-7B032E16313C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14F-9245-41F0-AE2A-67640977E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04B1-5FB6-47F3-B7C2-7B032E16313C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14F-9245-41F0-AE2A-67640977E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04B1-5FB6-47F3-B7C2-7B032E16313C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14F-9245-41F0-AE2A-67640977E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04B1-5FB6-47F3-B7C2-7B032E16313C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14F-9245-41F0-AE2A-67640977E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04B1-5FB6-47F3-B7C2-7B032E16313C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14F-9245-41F0-AE2A-67640977E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04B1-5FB6-47F3-B7C2-7B032E16313C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14F-9245-41F0-AE2A-67640977E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04B1-5FB6-47F3-B7C2-7B032E16313C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3E14F-9245-41F0-AE2A-67640977E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B04B1-5FB6-47F3-B7C2-7B032E16313C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3E14F-9245-41F0-AE2A-67640977E5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bright heavenly way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늘 가는 밝은 길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1"/>
            <a:ext cx="3744416" cy="576064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하늘 가는 밝은 길이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4896544" cy="5112568"/>
          </a:xfrm>
        </p:spPr>
        <p:txBody>
          <a:bodyPr>
            <a:noAutofit/>
          </a:bodyPr>
          <a:lstStyle/>
          <a:p>
            <a:pPr algn="l">
              <a:buAutoNum type="arabicPeriod"/>
            </a:pPr>
            <a:r>
              <a:rPr lang="ko-KR" altLang="en-US" sz="2000" b="1" dirty="0" smtClean="0">
                <a:solidFill>
                  <a:schemeClr val="tx1"/>
                </a:solidFill>
              </a:rPr>
              <a:t> 하늘 가는 밝은 길이 내앞에 있으니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슬픈일을 많이보고 늘 고생하여도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하늘 영광 밝음이 어둔 그늘 헤치니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예수 공로 의지하여 항상 빛을 보도다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내가 염려하는 일이 세상에 많은 중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속에 근심 밖에 걱정 늘시험하여도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예수 보배로운 피 모든 것을 이기니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예수 공로 의지하여 항상 이기리로다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내가 천성 바라보고 가까이 왔으니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아버지의 영광 집에 나 쉬고 싶도다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나는 부족하여도 영접하실 터이니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영광나라 계신 임금 우리 구주 예수라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하늘 가는 밝은 길이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하늘 가는 밝은 길이</dc:title>
  <dc:creator>mary</dc:creator>
  <cp:lastModifiedBy>mary</cp:lastModifiedBy>
  <cp:revision>7</cp:revision>
  <dcterms:created xsi:type="dcterms:W3CDTF">2017-01-26T14:01:37Z</dcterms:created>
  <dcterms:modified xsi:type="dcterms:W3CDTF">2017-01-26T15:45:31Z</dcterms:modified>
</cp:coreProperties>
</file>