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FE9BD-B6F4-4B5C-AF16-F705E86A8405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4732-DFCD-42FA-88D7-FCD0C023BD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to Thy Presence.png"/>
          <p:cNvPicPr>
            <a:picLocks noChangeAspect="1"/>
          </p:cNvPicPr>
          <p:nvPr userDrawn="1"/>
        </p:nvPicPr>
        <p:blipFill>
          <a:blip r:embed="rId14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양을 드리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457201"/>
            <a:ext cx="2971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찬양을 드리며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4648200" cy="2438400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60000"/>
              </a:lnSpc>
            </a:pPr>
            <a:r>
              <a:rPr lang="ko-KR" altLang="en-US" sz="2800" b="1" dirty="0" smtClean="0">
                <a:solidFill>
                  <a:schemeClr val="tx1"/>
                </a:solidFill>
              </a:rPr>
              <a:t>찬양을 드리며 주앞에 옵니다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삶을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드리네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두 손 들어</a:t>
            </a:r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 경배 드릴 때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주님을 느끼네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눈 보게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하소서 주님 얼굴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찬양을 드리며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찬양을 드리며</dc:title>
  <dc:creator>user</dc:creator>
  <cp:lastModifiedBy>user</cp:lastModifiedBy>
  <cp:revision>4</cp:revision>
  <dcterms:created xsi:type="dcterms:W3CDTF">2017-01-09T03:40:45Z</dcterms:created>
  <dcterms:modified xsi:type="dcterms:W3CDTF">2017-01-09T16:34:38Z</dcterms:modified>
</cp:coreProperties>
</file>