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D1B6-A3F6-469B-AF93-0D741E51BA35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57DA-ABE7-48BA-8FEB-DC03C2C403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D1B6-A3F6-469B-AF93-0D741E51BA35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57DA-ABE7-48BA-8FEB-DC03C2C403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D1B6-A3F6-469B-AF93-0D741E51BA35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57DA-ABE7-48BA-8FEB-DC03C2C403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D1B6-A3F6-469B-AF93-0D741E51BA35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57DA-ABE7-48BA-8FEB-DC03C2C403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D1B6-A3F6-469B-AF93-0D741E51BA35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57DA-ABE7-48BA-8FEB-DC03C2C403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D1B6-A3F6-469B-AF93-0D741E51BA35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57DA-ABE7-48BA-8FEB-DC03C2C403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D1B6-A3F6-469B-AF93-0D741E51BA35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57DA-ABE7-48BA-8FEB-DC03C2C403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D1B6-A3F6-469B-AF93-0D741E51BA35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57DA-ABE7-48BA-8FEB-DC03C2C403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D1B6-A3F6-469B-AF93-0D741E51BA35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57DA-ABE7-48BA-8FEB-DC03C2C403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D1B6-A3F6-469B-AF93-0D741E51BA35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57DA-ABE7-48BA-8FEB-DC03C2C403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D1B6-A3F6-469B-AF93-0D741E51BA35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57DA-ABE7-48BA-8FEB-DC03C2C403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D1B6-A3F6-469B-AF93-0D741E51BA35}" type="datetimeFigureOut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F57DA-ABE7-48BA-8FEB-DC03C2C403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Bless the Lord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찬송하라 여호와의 종들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715000" cy="685799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찬송하라 여호와의 종들아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762000"/>
            <a:ext cx="7239000" cy="4876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찬송하라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찬송하라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여호와의 종들아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여호와의 종들아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b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 집에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 집에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서 있는 자들아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서 있는 자들아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b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성소 향해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성소 향해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손을 들고서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손을 들고서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b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찬송하라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찬송하라</a:t>
            </a:r>
            <a:r>
              <a:rPr lang="en-US" altLang="ko-KR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ko-KR" altLang="en-US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찬송하라 </a:t>
            </a:r>
            <a:endParaRPr lang="en-US" altLang="ko-KR" sz="3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감사하라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감사하라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여호와의 종들아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여호와의 종들아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b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 집에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 집에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서 있는 자들아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서 있는 자들아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b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성소 향해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성소 향해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손을 들고서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손을 들고서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b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감사하라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감사하라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감사하라 </a:t>
            </a: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기뻐하라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기뻐하라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여호와의 종들아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여호와의 종들아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b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 집에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 집에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서 있는 자들아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서 있는 자들아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b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성소 향해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성소 향해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손을 들고서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손을 들고서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b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기뻐하라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기뻐하라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기뻐하라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찬송하라 여호와의 종들아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찬송하라 여호와의 종들아</dc:title>
  <dc:creator>user</dc:creator>
  <cp:lastModifiedBy>mary</cp:lastModifiedBy>
  <cp:revision>7</cp:revision>
  <dcterms:created xsi:type="dcterms:W3CDTF">2017-01-06T04:08:06Z</dcterms:created>
  <dcterms:modified xsi:type="dcterms:W3CDTF">2017-01-27T20:41:43Z</dcterms:modified>
</cp:coreProperties>
</file>