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4C9C7-7259-473A-B1F0-6325E73825E5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1F9D-8DD9-4FEB-A804-8AFFF80CAD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g Hallelujah To The Lord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83285" y="1524000"/>
            <a:ext cx="5260715" cy="4419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을 의지합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4114800" cy="6127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주님을 의지합니다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6705600" cy="58674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주님을 의지합니다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주님을 의지합니다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삶의 위로와 참 평안주시는 주님을 의지합니다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주님을 찬양합니다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주님을 찬양합니다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 할렐루야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오 할렐루야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주님을 찬양합니다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주님을 사랑합니다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주님을 사랑합니다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 할렐루야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오 할렐루야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주님을 사랑합니다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주님을 의지합니다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주님을 의지합니다 </dc:title>
  <dc:creator>user</dc:creator>
  <cp:lastModifiedBy>user</cp:lastModifiedBy>
  <cp:revision>6</cp:revision>
  <dcterms:created xsi:type="dcterms:W3CDTF">2017-01-11T14:00:34Z</dcterms:created>
  <dcterms:modified xsi:type="dcterms:W3CDTF">2017-01-12T02:08:21Z</dcterms:modified>
</cp:coreProperties>
</file>