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14" autoAdjust="0"/>
    <p:restoredTop sz="94624" autoAdjust="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E59EF-A21A-40E9-B6D7-294C73D8255D}" type="datetimeFigureOut">
              <a:rPr lang="en-US" smtClean="0"/>
              <a:pPr/>
              <a:t>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A6CA-3B97-42A8-91FF-4F9B07FE4A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E59EF-A21A-40E9-B6D7-294C73D8255D}" type="datetimeFigureOut">
              <a:rPr lang="en-US" smtClean="0"/>
              <a:pPr/>
              <a:t>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A6CA-3B97-42A8-91FF-4F9B07FE4A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E59EF-A21A-40E9-B6D7-294C73D8255D}" type="datetimeFigureOut">
              <a:rPr lang="en-US" smtClean="0"/>
              <a:pPr/>
              <a:t>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A6CA-3B97-42A8-91FF-4F9B07FE4A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E59EF-A21A-40E9-B6D7-294C73D8255D}" type="datetimeFigureOut">
              <a:rPr lang="en-US" smtClean="0"/>
              <a:pPr/>
              <a:t>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A6CA-3B97-42A8-91FF-4F9B07FE4A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E59EF-A21A-40E9-B6D7-294C73D8255D}" type="datetimeFigureOut">
              <a:rPr lang="en-US" smtClean="0"/>
              <a:pPr/>
              <a:t>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A6CA-3B97-42A8-91FF-4F9B07FE4A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E59EF-A21A-40E9-B6D7-294C73D8255D}" type="datetimeFigureOut">
              <a:rPr lang="en-US" smtClean="0"/>
              <a:pPr/>
              <a:t>1/17/2017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A6CA-3B97-42A8-91FF-4F9B07FE4A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E59EF-A21A-40E9-B6D7-294C73D8255D}" type="datetimeFigureOut">
              <a:rPr lang="en-US" smtClean="0"/>
              <a:pPr/>
              <a:t>1/17/2017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A6CA-3B97-42A8-91FF-4F9B07FE4A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E59EF-A21A-40E9-B6D7-294C73D8255D}" type="datetimeFigureOut">
              <a:rPr lang="en-US" smtClean="0"/>
              <a:pPr/>
              <a:t>1/17/2017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A6CA-3B97-42A8-91FF-4F9B07FE4A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E59EF-A21A-40E9-B6D7-294C73D8255D}" type="datetimeFigureOut">
              <a:rPr lang="en-US" smtClean="0"/>
              <a:pPr/>
              <a:t>1/17/2017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A6CA-3B97-42A8-91FF-4F9B07FE4A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E59EF-A21A-40E9-B6D7-294C73D8255D}" type="datetimeFigureOut">
              <a:rPr lang="en-US" smtClean="0"/>
              <a:pPr/>
              <a:t>1/17/2017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A6CA-3B97-42A8-91FF-4F9B07FE4A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E59EF-A21A-40E9-B6D7-294C73D8255D}" type="datetimeFigureOut">
              <a:rPr lang="en-US" smtClean="0"/>
              <a:pPr/>
              <a:t>1/17/2017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A6CA-3B97-42A8-91FF-4F9B07FE4A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9E59EF-A21A-40E9-B6D7-294C73D8255D}" type="datetimeFigureOut">
              <a:rPr lang="en-US" smtClean="0"/>
              <a:pPr/>
              <a:t>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3A6CA-3B97-42A8-91FF-4F9B07FE4A3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at A Faithful God Have.jpg"/>
          <p:cNvPicPr>
            <a:picLocks noChangeAspect="1"/>
          </p:cNvPicPr>
          <p:nvPr userDrawn="1"/>
        </p:nvPicPr>
        <p:blipFill>
          <a:blip r:embed="rId14">
            <a:lum bright="29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님 보좌앞에 나아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228600"/>
            <a:ext cx="4572000" cy="688975"/>
          </a:xfrm>
        </p:spPr>
        <p:txBody>
          <a:bodyPr>
            <a:normAutofit/>
          </a:bodyPr>
          <a:lstStyle/>
          <a:p>
            <a:r>
              <a:rPr lang="ko-KR" altLang="en-US" sz="3600" b="1" dirty="0" smtClean="0"/>
              <a:t>주님 보좌앞에 나아가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219200"/>
            <a:ext cx="7543800" cy="5486400"/>
          </a:xfrm>
        </p:spPr>
        <p:txBody>
          <a:bodyPr>
            <a:normAutofit fontScale="92500"/>
          </a:bodyPr>
          <a:lstStyle/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주님 보좌앞에  나아가 참된 안식과 기쁨 나 누리겠네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경배하며 주의 얼굴 구할 때 신실하신 주님 찬양해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rgbClr val="FF0000"/>
                </a:solidFill>
              </a:rPr>
              <a:t>신실하신 하나님 신실하신 주</a:t>
            </a:r>
            <a:br>
              <a:rPr lang="ko-KR" altLang="en-US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나의 주 하나님은 신실하신 주님</a:t>
            </a: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기도 들으시는 하나님 폭풍속에 내 등불 내 노래시라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주의 날개 아래서 내맘 쉬리니 신실하신 주님 찬양해</a:t>
            </a: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 </a:t>
            </a: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평화내려 주신 하나님 나로 고통 받는 자를 위로하게 하소서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나의 평생에 주의 사랑을 전하리 신실하신 주님 찬양해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11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주님 보좌앞에 나아가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주님 보좌앞에 나아가 </dc:title>
  <dc:creator>user</dc:creator>
  <cp:lastModifiedBy>user</cp:lastModifiedBy>
  <cp:revision>11</cp:revision>
  <dcterms:created xsi:type="dcterms:W3CDTF">2017-01-16T04:06:27Z</dcterms:created>
  <dcterms:modified xsi:type="dcterms:W3CDTF">2017-01-17T01:56:46Z</dcterms:modified>
</cp:coreProperties>
</file>