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4" autoAdjust="0"/>
    <p:restoredTop sz="94660"/>
  </p:normalViewPr>
  <p:slideViewPr>
    <p:cSldViewPr snapToGrid="0">
      <p:cViewPr>
        <p:scale>
          <a:sx n="56" d="100"/>
          <a:sy n="56" d="100"/>
        </p:scale>
        <p:origin x="-1670" y="-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584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032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516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843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493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466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518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265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827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220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9919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5EE7F-446E-413A-BD59-30F0CB7F6408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B26CF-46F1-401D-B6D6-AC9275CFE2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my King (Amazing Love) 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283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나의 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7686" y="643393"/>
            <a:ext cx="2590800" cy="532266"/>
          </a:xfrm>
        </p:spPr>
        <p:txBody>
          <a:bodyPr anchor="ctr">
            <a:normAutofit fontScale="90000"/>
          </a:bodyPr>
          <a:lstStyle/>
          <a:p>
            <a:r>
              <a:rPr lang="ko-KR" altLang="en-US" sz="4000" b="1" dirty="0" smtClean="0"/>
              <a:t>주 나의 왕</a:t>
            </a:r>
            <a:endParaRPr lang="en-US" sz="44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80458" y="1632858"/>
            <a:ext cx="5116286" cy="404948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b="1" dirty="0" smtClean="0"/>
              <a:t>주 </a:t>
            </a:r>
            <a:r>
              <a:rPr lang="ko-KR" altLang="en-US" b="1" dirty="0" smtClean="0"/>
              <a:t>날 위해 버림받으심으로 </a:t>
            </a:r>
            <a:br>
              <a:rPr lang="ko-KR" altLang="en-US" b="1" dirty="0" smtClean="0"/>
            </a:br>
            <a:r>
              <a:rPr lang="ko-KR" altLang="en-US" b="1" dirty="0" smtClean="0"/>
              <a:t>나 용서받고 용납됐네 </a:t>
            </a:r>
            <a:br>
              <a:rPr lang="ko-KR" altLang="en-US" b="1" dirty="0" smtClean="0"/>
            </a:br>
            <a:r>
              <a:rPr lang="ko-KR" altLang="en-US" b="1" dirty="0" smtClean="0"/>
              <a:t>날 위해 죽으시고 부활하신 주의 성령 </a:t>
            </a:r>
            <a:br>
              <a:rPr lang="ko-KR" altLang="en-US" b="1" dirty="0" smtClean="0"/>
            </a:br>
            <a:r>
              <a:rPr lang="ko-KR" altLang="en-US" b="1" dirty="0" smtClean="0"/>
              <a:t>내 안에 계시네 </a:t>
            </a:r>
            <a:r>
              <a:rPr lang="en-US" altLang="ko-KR" b="1" dirty="0" smtClean="0"/>
              <a:t>×</a:t>
            </a:r>
            <a:r>
              <a:rPr lang="en-US" altLang="ko-KR" b="1" dirty="0" smtClean="0"/>
              <a:t>2</a:t>
            </a:r>
          </a:p>
          <a:p>
            <a:pPr algn="l"/>
            <a:endParaRPr lang="en-US" altLang="ko-KR" b="1" dirty="0" smtClean="0"/>
          </a:p>
          <a:p>
            <a:pPr algn="l"/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rgbClr val="FF0000"/>
                </a:solidFill>
              </a:rPr>
              <a:t>오 놀라운 주의 사랑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날 위해 죽으신 주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오 놀라운 주의 사랑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기쁨으로 경배해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내 삶 다해 주 </a:t>
            </a:r>
            <a:r>
              <a:rPr lang="ko-KR" altLang="en-US" b="1" dirty="0" smtClean="0">
                <a:solidFill>
                  <a:srgbClr val="FF0000"/>
                </a:solidFill>
              </a:rPr>
              <a:t>경배해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endParaRPr lang="en-US" altLang="ko-KR" b="1" dirty="0" smtClean="0">
              <a:latin typeface="+mj-ea"/>
              <a:ea typeface="+mj-ea"/>
            </a:endParaRPr>
          </a:p>
          <a:p>
            <a:pPr algn="l"/>
            <a:r>
              <a:rPr lang="ko-KR" altLang="en-US" b="1" dirty="0" smtClean="0"/>
              <a:t>주 나의 왕 주 나의 왕 </a:t>
            </a:r>
            <a:br>
              <a:rPr lang="ko-KR" altLang="en-US" b="1" dirty="0" smtClean="0"/>
            </a:br>
            <a:r>
              <a:rPr lang="ko-KR" altLang="en-US" b="1" dirty="0" smtClean="0"/>
              <a:t>예수 주 나의 왕 예수 주 나의 </a:t>
            </a:r>
            <a:r>
              <a:rPr lang="ko-KR" altLang="en-US" b="1" dirty="0" smtClean="0"/>
              <a:t>왕</a:t>
            </a:r>
            <a:r>
              <a:rPr lang="en-US" altLang="ko-KR" b="1" smtClean="0"/>
              <a:t>(×2)</a:t>
            </a:r>
            <a:endParaRPr lang="en-US" altLang="ko-KR" b="1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07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나의 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</dc:title>
  <dc:creator>danny yang</dc:creator>
  <cp:lastModifiedBy>mary</cp:lastModifiedBy>
  <cp:revision>15</cp:revision>
  <dcterms:created xsi:type="dcterms:W3CDTF">2015-11-25T01:39:11Z</dcterms:created>
  <dcterms:modified xsi:type="dcterms:W3CDTF">2017-01-20T15:48:43Z</dcterms:modified>
</cp:coreProperties>
</file>