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AF312-6A51-44FD-A3DF-99571E649BBA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8727C-F353-49C1-9767-54938E775B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 Forth In His Name.jpg"/>
          <p:cNvPicPr>
            <a:picLocks noChangeAspect="1"/>
          </p:cNvPicPr>
          <p:nvPr userDrawn="1"/>
        </p:nvPicPr>
        <p:blipFill>
          <a:blip r:embed="rId14">
            <a:lum bright="8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리는 주님의 흘리신 피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81000"/>
            <a:ext cx="5638800" cy="6889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우리는 주님의 흘리신 피로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6477000" cy="44958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우리는 주님이 흘리신 피로 친 백성 되었으니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주의 권세와 그 큰 능력으로 주의 군대 삼으소서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rgbClr val="FF0000"/>
                </a:solidFill>
              </a:rPr>
              <a:t>가라 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주님과 온 세상 향하여</a:t>
            </a:r>
            <a:br>
              <a:rPr lang="ko-KR" altLang="en-US" sz="2800" b="1" dirty="0" smtClean="0">
                <a:solidFill>
                  <a:srgbClr val="FF0000"/>
                </a:solidFill>
              </a:rPr>
            </a:br>
            <a:r>
              <a:rPr lang="ko-KR" altLang="en-US" sz="2800" b="1" dirty="0" smtClean="0">
                <a:solidFill>
                  <a:srgbClr val="FF0000"/>
                </a:solidFill>
              </a:rPr>
              <a:t>주님의 백성들 모두 다 외치세</a:t>
            </a:r>
            <a:br>
              <a:rPr lang="ko-KR" altLang="en-US" sz="2800" b="1" dirty="0" smtClean="0">
                <a:solidFill>
                  <a:srgbClr val="FF0000"/>
                </a:solidFill>
              </a:rPr>
            </a:br>
            <a:r>
              <a:rPr lang="ko-KR" altLang="en-US" sz="2800" b="1" dirty="0" smtClean="0">
                <a:solidFill>
                  <a:srgbClr val="FF0000"/>
                </a:solidFill>
              </a:rPr>
              <a:t>예수 그리스도 권세와 능력의 주</a:t>
            </a:r>
            <a:br>
              <a:rPr lang="ko-KR" altLang="en-US" sz="2800" b="1" dirty="0" smtClean="0">
                <a:solidFill>
                  <a:srgbClr val="FF0000"/>
                </a:solidFill>
              </a:rPr>
            </a:br>
            <a:endParaRPr lang="en-US" altLang="ko-KR" sz="2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하늘과 땅의 모든 권세가 주 앞에 무너지는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승리의 그날 곧 다가오리니 주 예수여 임하소서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예수 그리스도 권능의 주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 예수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그리스도 만왕의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왕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우리는 주님의 흘리신 피로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우리는 주님의 흘리신 피로</dc:title>
  <dc:creator>user</dc:creator>
  <cp:lastModifiedBy>user</cp:lastModifiedBy>
  <cp:revision>4</cp:revision>
  <dcterms:created xsi:type="dcterms:W3CDTF">2017-01-15T03:49:08Z</dcterms:created>
  <dcterms:modified xsi:type="dcterms:W3CDTF">2017-01-16T02:45:46Z</dcterms:modified>
</cp:coreProperties>
</file>