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2F7A1-587E-4C51-AF04-679E2A0619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C9782-1919-4473-B277-E4006369B1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e're together again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 함께 모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609600"/>
            <a:ext cx="34290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우리 함께 모여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5257800" cy="16002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우리 함께 모여 주의 이름 찬양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우리 함께 모여 주를 부르세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위대한 일 행하셨네 우리 소망 충만해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우리 함께 모여 주의 이름 찬양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 함께 모여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함께 모여</dc:title>
  <dc:creator>user</dc:creator>
  <cp:lastModifiedBy>mary</cp:lastModifiedBy>
  <cp:revision>9</cp:revision>
  <dcterms:created xsi:type="dcterms:W3CDTF">2017-01-10T00:59:36Z</dcterms:created>
  <dcterms:modified xsi:type="dcterms:W3CDTF">2017-01-26T17:10:33Z</dcterms:modified>
</cp:coreProperties>
</file>