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07" autoAdjust="0"/>
  </p:normalViewPr>
  <p:slideViewPr>
    <p:cSldViewPr>
      <p:cViewPr varScale="1">
        <p:scale>
          <a:sx n="82" d="100"/>
          <a:sy n="82" d="100"/>
        </p:scale>
        <p:origin x="-9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C8AC-AB4E-44AC-BBA7-E0F2DB866DB9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178DF-9323-4101-A4B5-919DF789F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rown Him King of Kings.png"/>
          <p:cNvPicPr>
            <a:picLocks noChangeAspect="1"/>
          </p:cNvPicPr>
          <p:nvPr userDrawn="1"/>
        </p:nvPicPr>
        <p:blipFill>
          <a:blip r:embed="rId14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의 왕 주께 면류관드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457200"/>
            <a:ext cx="46482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왕의 왕 주께 면류관드려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5334000" cy="4343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왕의 왕 주께 면류관 드려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기묘라 모사라 전능의 왕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임마누엘 함께 하시네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또 주께서 영원히 영원히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다스리네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>
                <a:solidFill>
                  <a:schemeClr val="tx1"/>
                </a:solidFill>
              </a:rPr>
              <a:t/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임마누엘 함께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또 주께서 영원히 영원히 다스리네 영원토록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왕의 왕 주께 면류관드려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왕의왕 주께 면류관드려</dc:title>
  <dc:creator>user</dc:creator>
  <cp:lastModifiedBy>user</cp:lastModifiedBy>
  <cp:revision>8</cp:revision>
  <dcterms:created xsi:type="dcterms:W3CDTF">2017-01-12T15:00:26Z</dcterms:created>
  <dcterms:modified xsi:type="dcterms:W3CDTF">2017-01-12T17:34:46Z</dcterms:modified>
</cp:coreProperties>
</file>