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12938-55B8-451B-8FD9-794B24DB9A6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D15F1-8B86-4D8C-9C36-310881A176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mplete(Here I am Oh God) 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온전케되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533400"/>
            <a:ext cx="25146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온전케되리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676400"/>
            <a:ext cx="7620000" cy="49530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 앞에 나와 제사를 드리네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마음 열어 내 삶을 드리네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주를 봅니다 끝없는 사랑 날 회복시키네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이제 눈 들어 주 보네 그 능력 날 새롭게 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주님의 사랑 날 만지시니 내 모든 두려움 사라지네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폭풍 속에도 주 붙들고 믿음으로 주와 걷네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갈보리 언덕 너머 그 어느 날 주 안에 온전케 되리</a:t>
            </a:r>
            <a:endParaRPr lang="en-US" altLang="ko-KR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온전케되리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온전케되리</dc:title>
  <dc:creator>user</dc:creator>
  <cp:lastModifiedBy>mary</cp:lastModifiedBy>
  <cp:revision>10</cp:revision>
  <dcterms:created xsi:type="dcterms:W3CDTF">2017-01-04T02:23:43Z</dcterms:created>
  <dcterms:modified xsi:type="dcterms:W3CDTF">2017-01-29T00:24:33Z</dcterms:modified>
</cp:coreProperties>
</file>