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18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E8C31-4884-48DA-A5BE-87D23C85E658}" type="datetimeFigureOut">
              <a:rPr lang="en-US" smtClean="0"/>
              <a:pPr/>
              <a:t>2/13/2021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22171-92CC-4228-8D0F-00DB3A246B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E8C31-4884-48DA-A5BE-87D23C85E658}" type="datetimeFigureOut">
              <a:rPr lang="en-US" smtClean="0"/>
              <a:pPr/>
              <a:t>2/13/2021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22171-92CC-4228-8D0F-00DB3A246B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E8C31-4884-48DA-A5BE-87D23C85E658}" type="datetimeFigureOut">
              <a:rPr lang="en-US" smtClean="0"/>
              <a:pPr/>
              <a:t>2/13/2021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22171-92CC-4228-8D0F-00DB3A246B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E8C31-4884-48DA-A5BE-87D23C85E658}" type="datetimeFigureOut">
              <a:rPr lang="en-US" smtClean="0"/>
              <a:pPr/>
              <a:t>2/13/2021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22171-92CC-4228-8D0F-00DB3A246B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E8C31-4884-48DA-A5BE-87D23C85E658}" type="datetimeFigureOut">
              <a:rPr lang="en-US" smtClean="0"/>
              <a:pPr/>
              <a:t>2/13/2021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22171-92CC-4228-8D0F-00DB3A246B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E8C31-4884-48DA-A5BE-87D23C85E658}" type="datetimeFigureOut">
              <a:rPr lang="en-US" smtClean="0"/>
              <a:pPr/>
              <a:t>2/13/2021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22171-92CC-4228-8D0F-00DB3A246B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E8C31-4884-48DA-A5BE-87D23C85E658}" type="datetimeFigureOut">
              <a:rPr lang="en-US" smtClean="0"/>
              <a:pPr/>
              <a:t>2/13/2021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22171-92CC-4228-8D0F-00DB3A246B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E8C31-4884-48DA-A5BE-87D23C85E658}" type="datetimeFigureOut">
              <a:rPr lang="en-US" smtClean="0"/>
              <a:pPr/>
              <a:t>2/13/2021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22171-92CC-4228-8D0F-00DB3A246B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E8C31-4884-48DA-A5BE-87D23C85E658}" type="datetimeFigureOut">
              <a:rPr lang="en-US" smtClean="0"/>
              <a:pPr/>
              <a:t>2/13/2021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22171-92CC-4228-8D0F-00DB3A246B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E8C31-4884-48DA-A5BE-87D23C85E658}" type="datetimeFigureOut">
              <a:rPr lang="en-US" smtClean="0"/>
              <a:pPr/>
              <a:t>2/13/2021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22171-92CC-4228-8D0F-00DB3A246B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E8C31-4884-48DA-A5BE-87D23C85E658}" type="datetimeFigureOut">
              <a:rPr lang="en-US" smtClean="0"/>
              <a:pPr/>
              <a:t>2/13/2021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22171-92CC-4228-8D0F-00DB3A246B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7E8C31-4884-48DA-A5BE-87D23C85E658}" type="datetimeFigureOut">
              <a:rPr lang="en-US" smtClean="0"/>
              <a:pPr/>
              <a:t>2/13/2021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522171-92CC-4228-8D0F-00DB3A246BE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오 주여 나의 마음이.png"/>
          <p:cNvPicPr>
            <a:picLocks noChangeAspect="1"/>
          </p:cNvPicPr>
          <p:nvPr userDrawn="1"/>
        </p:nvPicPr>
        <p:blipFill>
          <a:blip r:embed="rId14" cstate="print">
            <a:lum bright="54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오 주여 나의 마음이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90800" y="685800"/>
            <a:ext cx="4419600" cy="612775"/>
          </a:xfrm>
        </p:spPr>
        <p:txBody>
          <a:bodyPr>
            <a:noAutofit/>
          </a:bodyPr>
          <a:lstStyle/>
          <a:p>
            <a:r>
              <a:rPr lang="ko-KR" altLang="en-US" sz="3600" b="1" dirty="0" smtClean="0"/>
              <a:t>오 주여 나의 마음이</a:t>
            </a:r>
            <a:endParaRPr lang="en-US" sz="36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1600200"/>
            <a:ext cx="3505200" cy="3581400"/>
          </a:xfrm>
        </p:spPr>
        <p:txBody>
          <a:bodyPr>
            <a:noAutofit/>
          </a:bodyPr>
          <a:lstStyle/>
          <a:p>
            <a:pPr algn="l"/>
            <a:r>
              <a:rPr lang="ko-KR" altLang="en-US" sz="2000" b="1" dirty="0" smtClean="0">
                <a:solidFill>
                  <a:schemeClr val="tx1"/>
                </a:solidFill>
              </a:rPr>
              <a:t>오 주여 나의 마음이</a:t>
            </a:r>
          </a:p>
          <a:p>
            <a:pPr algn="l"/>
            <a:r>
              <a:rPr lang="ko-KR" altLang="en-US" sz="2000" b="1" dirty="0" smtClean="0">
                <a:solidFill>
                  <a:schemeClr val="tx1"/>
                </a:solidFill>
              </a:rPr>
              <a:t>주께로 정해졌으니</a:t>
            </a:r>
          </a:p>
          <a:p>
            <a:pPr algn="l"/>
            <a:r>
              <a:rPr lang="ko-KR" altLang="en-US" sz="2000" b="1" dirty="0" smtClean="0">
                <a:solidFill>
                  <a:schemeClr val="tx1"/>
                </a:solidFill>
              </a:rPr>
              <a:t>나는 주 찬양 하리라</a:t>
            </a:r>
          </a:p>
          <a:p>
            <a:pPr algn="l"/>
            <a:r>
              <a:rPr lang="ko-KR" altLang="en-US" sz="2000" b="1" dirty="0" smtClean="0">
                <a:solidFill>
                  <a:schemeClr val="tx1"/>
                </a:solidFill>
              </a:rPr>
              <a:t>깨어라 나의 영혼아</a:t>
            </a:r>
          </a:p>
          <a:p>
            <a:pPr algn="l"/>
            <a:r>
              <a:rPr lang="ko-KR" altLang="en-US" sz="2000" b="1" dirty="0" smtClean="0">
                <a:solidFill>
                  <a:schemeClr val="tx1"/>
                </a:solidFill>
              </a:rPr>
              <a:t>비파와 수금들어라</a:t>
            </a:r>
          </a:p>
          <a:p>
            <a:pPr algn="l"/>
            <a:r>
              <a:rPr lang="ko-KR" altLang="en-US" sz="2000" b="1" dirty="0" smtClean="0">
                <a:solidFill>
                  <a:schemeClr val="tx1"/>
                </a:solidFill>
              </a:rPr>
              <a:t>이 새벽에 내가 찬양 하리라</a:t>
            </a:r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000" b="1" dirty="0" smtClean="0">
                <a:solidFill>
                  <a:schemeClr val="tx1"/>
                </a:solidFill>
              </a:rPr>
              <a:t/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멜로디 멜로디</a:t>
            </a:r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000" b="1" dirty="0" smtClean="0">
                <a:solidFill>
                  <a:schemeClr val="tx1"/>
                </a:solidFill>
              </a:rPr>
              <a:t>예수님은 나의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멜로디</a:t>
            </a:r>
          </a:p>
          <a:p>
            <a:pPr algn="l"/>
            <a:r>
              <a:rPr lang="ko-KR" altLang="en-US" sz="2000" b="1" dirty="0" smtClean="0">
                <a:solidFill>
                  <a:schemeClr val="tx1"/>
                </a:solidFill>
              </a:rPr>
              <a:t>멜로디 멜로디 </a:t>
            </a:r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sz="2000" b="1" dirty="0" smtClean="0">
                <a:solidFill>
                  <a:schemeClr val="tx1"/>
                </a:solidFill>
              </a:rPr>
              <a:t>Jesus 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나의 멜로디</a:t>
            </a:r>
            <a:endParaRPr lang="en-US" altLang="ko-KR" sz="20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218</TotalTime>
  <Words>24</Words>
  <Application>Microsoft Office PowerPoint</Application>
  <PresentationFormat>On-screen Show (4:3)</PresentationFormat>
  <Paragraphs>12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오 주여 나의 마음이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오 주여 나의 마음이</dc:title>
  <dc:creator>user</dc:creator>
  <cp:lastModifiedBy>mary</cp:lastModifiedBy>
  <cp:revision>8</cp:revision>
  <dcterms:created xsi:type="dcterms:W3CDTF">2017-01-07T20:46:11Z</dcterms:created>
  <dcterms:modified xsi:type="dcterms:W3CDTF">2021-02-13T20:00:15Z</dcterms:modified>
</cp:coreProperties>
</file>