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8FC0F-7818-4B86-B71B-46F716B96C12}" type="datetimeFigureOut">
              <a:rPr lang="en-US" smtClean="0"/>
              <a:pPr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B020E-E471-47FF-8223-E8F0AAE950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let the Son of Go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나의 자비로우신 주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457200"/>
            <a:ext cx="5105400" cy="4571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오 나의 자비로우신 주여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447800"/>
            <a:ext cx="4191000" cy="5137029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오 나의 자비로운 주여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몸과 영혼을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 은혜로 다 채워주소서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이 세상 괴롬 걱정 근심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주여 받아주시고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험한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세상에서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인도하소서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예수 오 예수 지금 오셔서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예수 오 예수 채워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주소서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모여라 주께 찬양하라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귀한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친구여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이름 앞에 너 두 손 모으고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오 너의 슬픈 세상 눈물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너의 쌓인 아픔을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십자가 앞에 너 모두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버리고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나의 자비로우신 주여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십자가의 길 순교자의 삶</dc:title>
  <dc:creator>jungyeo park</dc:creator>
  <cp:lastModifiedBy>jungyeo park</cp:lastModifiedBy>
  <cp:revision>9</cp:revision>
  <dcterms:created xsi:type="dcterms:W3CDTF">2017-01-13T04:17:22Z</dcterms:created>
  <dcterms:modified xsi:type="dcterms:W3CDTF">2017-01-13T13:58:27Z</dcterms:modified>
</cp:coreProperties>
</file>