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75674-1A2F-4AB1-9570-AE902FE13FE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32C3-B263-4077-8B84-FDA20F9E6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75674-1A2F-4AB1-9570-AE902FE13FE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32C3-B263-4077-8B84-FDA20F9E6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75674-1A2F-4AB1-9570-AE902FE13FE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32C3-B263-4077-8B84-FDA20F9E6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75674-1A2F-4AB1-9570-AE902FE13FE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32C3-B263-4077-8B84-FDA20F9E6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75674-1A2F-4AB1-9570-AE902FE13FE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32C3-B263-4077-8B84-FDA20F9E6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75674-1A2F-4AB1-9570-AE902FE13FE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32C3-B263-4077-8B84-FDA20F9E6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75674-1A2F-4AB1-9570-AE902FE13FE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32C3-B263-4077-8B84-FDA20F9E6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75674-1A2F-4AB1-9570-AE902FE13FE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32C3-B263-4077-8B84-FDA20F9E6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75674-1A2F-4AB1-9570-AE902FE13FE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32C3-B263-4077-8B84-FDA20F9E6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75674-1A2F-4AB1-9570-AE902FE13FE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32C3-B263-4077-8B84-FDA20F9E6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75674-1A2F-4AB1-9570-AE902FE13FE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32C3-B263-4077-8B84-FDA20F9E6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75674-1A2F-4AB1-9570-AE902FE13FE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A32C3-B263-4077-8B84-FDA20F9E6D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h, the deep, deep love of Jesus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의 깊은 사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404664"/>
            <a:ext cx="2952328" cy="548679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/>
              <a:t>예수의 깊은 사랑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268760"/>
            <a:ext cx="7920880" cy="4608512"/>
          </a:xfrm>
        </p:spPr>
        <p:txBody>
          <a:bodyPr>
            <a:noAutofit/>
          </a:bodyPr>
          <a:lstStyle/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 예수 사랑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깊고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넓어 측량할 수 없도다 큰 파도처럼 주의 사랑  내 마음에 불러와</a:t>
            </a:r>
            <a:endParaRPr lang="ko-KR" altLang="en-US" sz="16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날 감싸주고 날 씻겨주는 주의 사랑 놀라와  본향으로 날 이끄시는 영광스런 주 사랑</a:t>
            </a:r>
            <a:r>
              <a:rPr lang="ko-KR" altLang="en-US" sz="1600" b="1" dirty="0">
                <a:solidFill>
                  <a:schemeClr val="tx1"/>
                </a:solidFill>
              </a:rPr>
              <a:t> 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                                                                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깊고 </a:t>
            </a:r>
            <a:r>
              <a:rPr lang="ko-KR" altLang="en-US" sz="1600" b="1" dirty="0">
                <a:solidFill>
                  <a:schemeClr val="tx1"/>
                </a:solidFill>
              </a:rPr>
              <a:t>깊은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예수 사랑 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더 큰 사랑 없도다 주의 축복 내게 주사 천국 기쁨 맛보네</a:t>
            </a:r>
            <a:endParaRPr lang="ko-KR" altLang="en-US" sz="16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우리 위해 모든 것을 버린 예수 놀라와 우릴 구원 하시려고 하늘 권좌 버렸네</a:t>
            </a:r>
            <a:endParaRPr lang="ko-KR" altLang="en-US" sz="1600" b="1" dirty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>
                <a:solidFill>
                  <a:schemeClr val="tx1"/>
                </a:solidFill>
              </a:rPr>
              <a:t/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오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그 큰 사랑 오 그 큰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사랑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오 그 큰 사랑 오 그 큰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사랑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오 그 큰 사랑 오 그 큰 사랑 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ko-KR" altLang="en-US" sz="20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깊고 </a:t>
            </a:r>
            <a:r>
              <a:rPr lang="ko-KR" altLang="en-US" sz="1600" b="1" dirty="0">
                <a:solidFill>
                  <a:schemeClr val="tx1"/>
                </a:solidFill>
              </a:rPr>
              <a:t>깊은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예수사랑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온 세상에 퍼지네 변함없는 예수사랑 더 큰사랑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 없도다 </a:t>
            </a:r>
            <a:endParaRPr lang="ko-KR" altLang="en-US" sz="16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깊고 깊은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예수사랑 천국 기쁨 맛보네 영광스런 그 큰 사랑 내 모든 것 드리리 주께 주께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31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예수의 깊은 사랑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예수의 깊은 사랑 </dc:title>
  <dc:creator>mary</dc:creator>
  <cp:lastModifiedBy>mary</cp:lastModifiedBy>
  <cp:revision>11</cp:revision>
  <dcterms:created xsi:type="dcterms:W3CDTF">2017-01-25T07:51:17Z</dcterms:created>
  <dcterms:modified xsi:type="dcterms:W3CDTF">2017-01-26T03:15:05Z</dcterms:modified>
</cp:coreProperties>
</file>