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1AF5-A3A9-4A6D-85AA-1B6C24CDF64D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D612-6312-4890-AAEF-7F9A7EB22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1AF5-A3A9-4A6D-85AA-1B6C24CDF64D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D612-6312-4890-AAEF-7F9A7EB22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1AF5-A3A9-4A6D-85AA-1B6C24CDF64D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D612-6312-4890-AAEF-7F9A7EB22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1AF5-A3A9-4A6D-85AA-1B6C24CDF64D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D612-6312-4890-AAEF-7F9A7EB22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1AF5-A3A9-4A6D-85AA-1B6C24CDF64D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D612-6312-4890-AAEF-7F9A7EB22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1AF5-A3A9-4A6D-85AA-1B6C24CDF64D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D612-6312-4890-AAEF-7F9A7EB22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1AF5-A3A9-4A6D-85AA-1B6C24CDF64D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D612-6312-4890-AAEF-7F9A7EB22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1AF5-A3A9-4A6D-85AA-1B6C24CDF64D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D612-6312-4890-AAEF-7F9A7EB22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1AF5-A3A9-4A6D-85AA-1B6C24CDF64D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D612-6312-4890-AAEF-7F9A7EB22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1AF5-A3A9-4A6D-85AA-1B6C24CDF64D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D612-6312-4890-AAEF-7F9A7EB22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1AF5-A3A9-4A6D-85AA-1B6C24CDF64D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D612-6312-4890-AAEF-7F9A7EB22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71AF5-A3A9-4A6D-85AA-1B6C24CDF64D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7D612-6312-4890-AAEF-7F9A7EB2280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가 거느리시니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9952" y="188640"/>
            <a:ext cx="3960440" cy="506487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예수가 거느리시니</a:t>
            </a:r>
            <a:endParaRPr lang="en-US" sz="3600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3779912" y="980728"/>
            <a:ext cx="4536504" cy="5256584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예수가 거느리시니 즐겁고 평안하구나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주야에 자고 깨는 것 예수가 거느리시네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    후렴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/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 주 날 항상 돌보시고 날 친히 거느리시네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 주 날 항상 돌보시고 날 친히 거느리시네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때때로 괴롬 당하면 때때로 기쁨 누리네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풍파중에 지키시고 평안히 인도하시네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주의 손을 붙잡고 천국에 올라가겠네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괴로우나 즐거우나 예수가 거느리시네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세상 이별할 때에 마귀의 권세 이기네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천국에 가는 그 길도 예수가 거느리시네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예수가 거느리시니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예수가 거느리시니</dc:title>
  <dc:creator>mary</dc:creator>
  <cp:lastModifiedBy>mary</cp:lastModifiedBy>
  <cp:revision>4</cp:revision>
  <dcterms:created xsi:type="dcterms:W3CDTF">2018-05-29T00:39:39Z</dcterms:created>
  <dcterms:modified xsi:type="dcterms:W3CDTF">2018-05-29T01:01:33Z</dcterms:modified>
</cp:coreProperties>
</file>