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C825D-B366-447B-B39C-6F588A15D792}" type="datetimeFigureOut">
              <a:rPr lang="en-US" smtClean="0"/>
              <a:pPr/>
              <a:t>1/1/2017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B93A7-3334-4101-B121-A96908BAAD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, Glory in the Highest.jpg"/>
          <p:cNvPicPr>
            <a:picLocks noChangeAspect="1"/>
          </p:cNvPicPr>
          <p:nvPr userDrawn="1"/>
        </p:nvPicPr>
        <p:blipFill>
          <a:blip r:embed="rId14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광 높이 계신 주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4191000" cy="6889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영광 높이 계신 주께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685800"/>
            <a:ext cx="6172200" cy="48006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영광 높이 계신 주께 영광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전능의 구주 어린 양께 영광을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살아계신 주님께 어린 양께 영광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영광 높이 계신 주께 영광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전능의 구주 어린 양께 영광을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살아계신 주님께 어린 양께 영광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 어린양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 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영광 어린양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)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 영광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어린양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x 2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영광 높이 계신 주께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영광 높이 계신 주께</dc:title>
  <dc:creator>user</dc:creator>
  <cp:lastModifiedBy>user</cp:lastModifiedBy>
  <cp:revision>10</cp:revision>
  <dcterms:created xsi:type="dcterms:W3CDTF">2017-01-01T04:28:52Z</dcterms:created>
  <dcterms:modified xsi:type="dcterms:W3CDTF">2017-01-01T13:51:13Z</dcterms:modified>
</cp:coreProperties>
</file>