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18E27-636E-40B2-9AEF-10A9BA87475D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54F27-9D3D-4C11-BACA-AC3D6D6D60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Overcome1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승리하였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260649"/>
            <a:ext cx="2376264" cy="504056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승리하였네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2132856"/>
            <a:ext cx="3312368" cy="1872208"/>
          </a:xfrm>
        </p:spPr>
        <p:txBody>
          <a:bodyPr>
            <a:noAutofit/>
          </a:bodyPr>
          <a:lstStyle/>
          <a:p>
            <a:pPr algn="l">
              <a:lnSpc>
                <a:spcPct val="160000"/>
              </a:lnSpc>
            </a:pPr>
            <a:r>
              <a:rPr lang="ko-KR" altLang="en-US" sz="1800" b="1" dirty="0" smtClean="0">
                <a:solidFill>
                  <a:schemeClr val="tx1"/>
                </a:solidFill>
              </a:rPr>
              <a:t>승리하였네 어린양의 보혈로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우린 보혈의 능력으로 서리라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승리하였네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어린양의 보혈로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내게 승리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주셨네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승리하였네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승리하였네</dc:title>
  <dc:creator>mary</dc:creator>
  <cp:lastModifiedBy>mary</cp:lastModifiedBy>
  <cp:revision>8</cp:revision>
  <dcterms:created xsi:type="dcterms:W3CDTF">2017-01-31T19:53:04Z</dcterms:created>
  <dcterms:modified xsi:type="dcterms:W3CDTF">2018-02-06T16:49:35Z</dcterms:modified>
</cp:coreProperties>
</file>