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F3866-8B6E-455F-87B4-D105D13ABFFA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0EC7-7917-4610-AB7A-C2E1DD2315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is Purpose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세상 권세 멸하시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04800"/>
            <a:ext cx="4343400" cy="8413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세상 권세 멸하시려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858000" cy="46482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 권세 멸하시러 주님 이 땅에 나타나시었네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안에 계신 주 즐겁게 찬양해 주님 나라 거하리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죄악을 이기셨네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할렐루야 이기셨네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죽음을 승리로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할렐루야 승리로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모든 질병 고치셨네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할렐루야 고치셨네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다스리시네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보혈 권능으로 우리 일어나 나가서 외치세</a:t>
            </a:r>
            <a:b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어둠의 세력들은 모두 물러갔네 승리하신 나의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세상 권세 멸하시려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세상 권세 멸하시려</dc:title>
  <dc:creator>user</dc:creator>
  <cp:lastModifiedBy>user</cp:lastModifiedBy>
  <cp:revision>8</cp:revision>
  <dcterms:created xsi:type="dcterms:W3CDTF">2017-01-17T20:29:49Z</dcterms:created>
  <dcterms:modified xsi:type="dcterms:W3CDTF">2017-01-17T22:14:13Z</dcterms:modified>
</cp:coreProperties>
</file>