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181A9-02B7-439A-8856-1586B45B283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24DE5-8020-42D4-B498-4467590AD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eaven declares.pn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선포하라 부활하신 영광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762000"/>
            <a:ext cx="5638800" cy="688975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선포하라 부활하신 영광의 주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057400"/>
            <a:ext cx="3886200" cy="40386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선포하라 부활하신 영광의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아름다운 영광의 주를 보라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보좌에 앉으신 그 어린양 예수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다 무릎 꿇고서 주 경배하리라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선포하라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부활하신 영광의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하나님과 화목하게 하신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찬송과 존귀와 영광과 능력을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 영원토록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받아주옵소서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선포하라 부활하신 영광의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선포하라 부활하신 영광의 주</dc:title>
  <dc:creator>user</dc:creator>
  <cp:lastModifiedBy>user</cp:lastModifiedBy>
  <cp:revision>6</cp:revision>
  <dcterms:created xsi:type="dcterms:W3CDTF">2017-01-08T14:55:11Z</dcterms:created>
  <dcterms:modified xsi:type="dcterms:W3CDTF">2017-01-09T01:20:34Z</dcterms:modified>
</cp:coreProperties>
</file>