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B0FF-21CA-4898-8976-731B477AD74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65148-9C69-467F-89F7-28302C1573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새벽부터 우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새벽부터 우리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8064896" cy="5616624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새벽부터 우리 사랑함으로써 저녁까지 씨를 뿌려봅시다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열매 차차 익어 곡식 거둘 때에 기쁨으로 단을 거두리로다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    거두리로다 거두리로다 기쁨으로 단을 거두리로다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    거두리로다 거두리로다 기쁨으로 단을 거두리로다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2400" b="1" smtClean="0">
                <a:solidFill>
                  <a:srgbClr val="FF0000"/>
                </a:solidFill>
              </a:rPr>
              <a:t>)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비가 오는 것과 바람부는 것을 겁을 내지 말고 뿌려봅시다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일을 마쳐 놓고 곡식 거둘 때에 기쁨으로 단을 거두리로다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씨를 뿌릴 때에 나지 아니할까 염려하며 심히 애탈지라도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나중 예수께서 칭찬하시리니 기쁨으로 단을 거두리로다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새벽부터 우리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새벽부터 우리 </dc:title>
  <dc:creator>mary</dc:creator>
  <cp:lastModifiedBy>mary</cp:lastModifiedBy>
  <cp:revision>5</cp:revision>
  <dcterms:created xsi:type="dcterms:W3CDTF">2017-08-08T14:42:59Z</dcterms:created>
  <dcterms:modified xsi:type="dcterms:W3CDTF">2017-08-08T15:56:47Z</dcterms:modified>
</cp:coreProperties>
</file>