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6D535-A3E8-4196-BC08-4EC12507C4E1}" type="datetimeFigureOut">
              <a:rPr lang="en-US" smtClean="0"/>
              <a:pPr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59E43-3D3D-45DA-8ED5-7EF4D896EB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the fig tree does not blossom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무화과 나뭇잎이 마르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8674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무화과 나뭇잎이 마르고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7924800" cy="22860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무화과 나뭇잎이 마르고 포도 열매가 없으며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감람나무 열매 그치고 논밭에 식물이 없어도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우리의 양 떼가 없으며 외양간 송아지 없어도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난 여호와로 즐거워하리 난 여호와로 즐거워하리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난 구원의 하나님을 인해 기뻐하리라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무화과 나뭇잎이 마르고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무화과 나뭇잎이 마르고</dc:title>
  <dc:creator>user</dc:creator>
  <cp:lastModifiedBy>mary</cp:lastModifiedBy>
  <cp:revision>6</cp:revision>
  <dcterms:created xsi:type="dcterms:W3CDTF">2017-01-05T12:02:57Z</dcterms:created>
  <dcterms:modified xsi:type="dcterms:W3CDTF">2017-01-29T22:02:46Z</dcterms:modified>
</cp:coreProperties>
</file>