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93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BABC-81C0-41DC-B5CB-8D3D52FBB30D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7941-C774-4A65-BCEB-DB9CA2423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BABC-81C0-41DC-B5CB-8D3D52FBB30D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7941-C774-4A65-BCEB-DB9CA2423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BABC-81C0-41DC-B5CB-8D3D52FBB30D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7941-C774-4A65-BCEB-DB9CA2423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BABC-81C0-41DC-B5CB-8D3D52FBB30D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7941-C774-4A65-BCEB-DB9CA2423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BABC-81C0-41DC-B5CB-8D3D52FBB30D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7941-C774-4A65-BCEB-DB9CA2423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BABC-81C0-41DC-B5CB-8D3D52FBB30D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7941-C774-4A65-BCEB-DB9CA2423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BABC-81C0-41DC-B5CB-8D3D52FBB30D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7941-C774-4A65-BCEB-DB9CA2423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BABC-81C0-41DC-B5CB-8D3D52FBB30D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7941-C774-4A65-BCEB-DB9CA2423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BABC-81C0-41DC-B5CB-8D3D52FBB30D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7941-C774-4A65-BCEB-DB9CA2423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BABC-81C0-41DC-B5CB-8D3D52FBB30D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7941-C774-4A65-BCEB-DB9CA2423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BABC-81C0-41DC-B5CB-8D3D52FBB30D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7941-C774-4A65-BCEB-DB9CA2423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5BABC-81C0-41DC-B5CB-8D3D52FBB30D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F7941-C774-4A65-BCEB-DB9CA2423D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binds the broken hearte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147726" y="1600200"/>
            <a:ext cx="4996274" cy="4305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마음이 상한자를 고치시는 주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0"/>
            <a:ext cx="5943600" cy="765175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마음이 </a:t>
            </a:r>
            <a:r>
              <a:rPr lang="ko-KR" altLang="en-US" sz="3600" b="1" dirty="0" smtClean="0"/>
              <a:t>상한 자를 </a:t>
            </a:r>
            <a:r>
              <a:rPr lang="ko-KR" altLang="en-US" sz="3600" b="1" dirty="0" smtClean="0"/>
              <a:t>고치시는 주님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4267200" cy="56388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마음이 상한 자를 고치시는 주님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하늘의 아버지 날 주관 하소서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주의 길로 인도하사 자유케 하소서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새 일을 행하사 부흥케 하소서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의에 주리고 목이 마르니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성령의 기름 부으소서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의에 주리고 목이 마르니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내 잔을 채워 주소서</a:t>
            </a: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성령으로 채우사 주 보게 하소서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주의 </a:t>
            </a:r>
            <a:r>
              <a:rPr lang="ko-KR" altLang="en-US" b="1" dirty="0" smtClean="0">
                <a:solidFill>
                  <a:schemeClr val="tx1"/>
                </a:solidFill>
              </a:rPr>
              <a:t>임재속에 </a:t>
            </a:r>
            <a:r>
              <a:rPr lang="ko-KR" altLang="en-US" b="1" dirty="0" smtClean="0">
                <a:solidFill>
                  <a:schemeClr val="tx1"/>
                </a:solidFill>
              </a:rPr>
              <a:t>은혜 알게 하소서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 뜻대로 살아 가리 세상 끝날까지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나를 빚으시고 새날 열어주소서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의에 주리고 목이 마르니 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성령의 기름 부으소서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의에 주리고 목이 마르니 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내 잔을 채워 주소서 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마음이 상한 자를 고치시는 주님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마음이 상한자를 고치시는 주님</dc:title>
  <dc:creator>user</dc:creator>
  <cp:lastModifiedBy>user</cp:lastModifiedBy>
  <cp:revision>7</cp:revision>
  <dcterms:created xsi:type="dcterms:W3CDTF">2017-01-02T03:41:33Z</dcterms:created>
  <dcterms:modified xsi:type="dcterms:W3CDTF">2017-01-02T15:57:41Z</dcterms:modified>
</cp:coreProperties>
</file>