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021D-51B5-4B2B-BE91-AFBE5EC3AD24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2A152-DF1C-4216-99DC-162AF3EDF1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Romans 16 19 says.pn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로마서16장19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914400"/>
            <a:ext cx="3429000" cy="6889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로마서</a:t>
            </a:r>
            <a:r>
              <a:rPr lang="en-US" altLang="ko-KR" sz="3600" b="1" dirty="0" smtClean="0"/>
              <a:t>16</a:t>
            </a:r>
            <a:r>
              <a:rPr lang="ko-KR" altLang="en-US" sz="3600" b="1" dirty="0" smtClean="0"/>
              <a:t>장</a:t>
            </a:r>
            <a:r>
              <a:rPr lang="en-US" altLang="ko-KR" sz="3600" b="1" dirty="0" smtClean="0"/>
              <a:t>19</a:t>
            </a:r>
            <a:r>
              <a:rPr lang="ko-KR" altLang="en-US" sz="3600" b="1" dirty="0" smtClean="0"/>
              <a:t>절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7315200" cy="41148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평강의 주님 속히 사단을 너희 발 아래 상하게 하리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(x4)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Romans</a:t>
            </a:r>
            <a:r>
              <a:rPr lang="en-US" sz="2400" b="1" dirty="0" smtClean="0">
                <a:solidFill>
                  <a:schemeClr val="tx1"/>
                </a:solidFill>
              </a:rPr>
              <a:t> 16:19 says</a:t>
            </a: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Romans </a:t>
            </a:r>
            <a:r>
              <a:rPr lang="en-US" sz="2400" b="1" dirty="0" smtClean="0">
                <a:solidFill>
                  <a:schemeClr val="tx1"/>
                </a:solidFill>
              </a:rPr>
              <a:t>16:19 says</a:t>
            </a: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선한데는 지혜롭고 악한데는 미련하라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선한데는 지혜롭고 악한데는 미련하라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로마서16장19절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로마서16장19절</dc:title>
  <dc:creator>user</dc:creator>
  <cp:lastModifiedBy>mary</cp:lastModifiedBy>
  <cp:revision>9</cp:revision>
  <dcterms:created xsi:type="dcterms:W3CDTF">2017-01-10T13:51:36Z</dcterms:created>
  <dcterms:modified xsi:type="dcterms:W3CDTF">2017-01-26T16:51:27Z</dcterms:modified>
</cp:coreProperties>
</file>