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E4B5-2EF7-4B2A-88B5-D9141FA5E68B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43351-D502-4C10-83C7-D879C2779C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y the Words of My Mouth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입술의 말과 나의 마음의 묵상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705600" cy="6858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 입술의 말과 나의 마음의 묵상이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4800600" cy="51816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내 입술의 말과 나의 마음의 묵상이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 열납되기 원하네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입술의 말과 나의 마음의 묵상이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 열납되길 원하네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반석 나의 구원자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노래할 이유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눈에 죽복되길 원하네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모든 순간수간마다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종 되기 원해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눈의 축복되길 원하네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원하네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입술의 말과 나의 마음의 묵상이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입술의 말과 나의 마음의 묵상이</dc:title>
  <dc:creator>user</dc:creator>
  <cp:lastModifiedBy>user</cp:lastModifiedBy>
  <cp:revision>6</cp:revision>
  <dcterms:created xsi:type="dcterms:W3CDTF">2017-01-14T12:56:02Z</dcterms:created>
  <dcterms:modified xsi:type="dcterms:W3CDTF">2017-01-14T16:23:27Z</dcterms:modified>
</cp:coreProperties>
</file>