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BDEB3-29BB-4D56-B591-1903F3E2E358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284A9-ECB5-4891-9F6C-7F85CD5486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eliver Us(The Prince of Egypt)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길을 더 잘 아시는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50405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길을 더 잘 아시는 주님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912768" cy="6165304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ko-KR" altLang="en-US" sz="1800" b="1" dirty="0" smtClean="0">
                <a:solidFill>
                  <a:schemeClr val="tx1"/>
                </a:solidFill>
              </a:rPr>
              <a:t>길을 안다고 그렇게 생각했죠 다 이해할수 없지만 그길을 따랐죠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하지만 이곳 절망의 창살 안에 주 내 맘의 문을 열때 진실을 깨닫죠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주는 다 아시죠 나의 길을 내 삶을 다 맡깁니다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길 더 잘 아시니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해답도 모르는 시험문제처럼 주님의 뜻을 찾지만 다 알수 없었죠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시험의 세월이 내게 준 한가지 다 이해하지 못해도 주 신뢰하는것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주는 다 아시죠 나의 길을 내 삶을 다 맡깁니다 내 길 더 잘 아시니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하늘나는 새를 바라볼때 그렇게 나도 날수있을꺼야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소망의 날개를 펼수있도록 나를 이끄소서 가르치소서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주는 다 아시죠 나의 길을 내 삶을 다 맡깁니다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비록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알지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못하나 주님 더 잘 아시니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길을 더 잘 아시는 주님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길을 더 잘 아시는 주님 </dc:title>
  <dc:creator>mary</dc:creator>
  <cp:lastModifiedBy>mary</cp:lastModifiedBy>
  <cp:revision>7</cp:revision>
  <dcterms:created xsi:type="dcterms:W3CDTF">2017-01-30T16:16:09Z</dcterms:created>
  <dcterms:modified xsi:type="dcterms:W3CDTF">2017-01-30T18:04:25Z</dcterms:modified>
</cp:coreProperties>
</file>