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3D135-9902-43E8-B60E-EDD72725DA8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FE61-66B4-43C7-B9CD-F176CF8E3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ght Of The Worl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를 세상의 빛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476672"/>
            <a:ext cx="4032448" cy="620688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나를 세상의 빛으로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844824"/>
            <a:ext cx="6048672" cy="3744416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나를 세상의 빛으로 부르신 주님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비추소서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나도 주님의 빛을 비추리라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반복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Lord let me be the light of the world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어둠을 밝히는 빛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온세상을 비추는 빛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산위의 마을을 숨기지 못하네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반복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나를 세상의 빛으로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나를 세상의 빛으로</dc:title>
  <dc:creator>mary</dc:creator>
  <cp:lastModifiedBy>mary</cp:lastModifiedBy>
  <cp:revision>6</cp:revision>
  <dcterms:created xsi:type="dcterms:W3CDTF">2017-01-24T14:28:35Z</dcterms:created>
  <dcterms:modified xsi:type="dcterms:W3CDTF">2017-01-24T16:03:23Z</dcterms:modified>
</cp:coreProperties>
</file>