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C690-753C-48C2-BFEE-59412960F022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E4A8-DE24-4D6E-B2FD-3835FDFC7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자유해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자유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6100" y="304800"/>
            <a:ext cx="2971800" cy="9144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나는 자유해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5900" y="1676400"/>
            <a:ext cx="60579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800" b="1" dirty="0" smtClean="0"/>
              <a:t>눈먼  자  보게해   닫힌 자 노래해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죽은  자  일어나   모든 맘 찬양해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어둠이  걷히고  내 영혼  외쳐  자유해</a:t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marL="0" indent="0">
              <a:buNone/>
            </a:pP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나는  자유해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나는  자유해</a:t>
            </a:r>
            <a:r>
              <a:rPr lang="en-US" altLang="ko-KR" sz="2800" b="1" dirty="0" smtClean="0"/>
              <a:t>)</a:t>
            </a:r>
            <a:br>
              <a:rPr lang="en-US" altLang="ko-KR" sz="2800" b="1" dirty="0" smtClean="0"/>
            </a:br>
            <a:r>
              <a:rPr lang="ko-KR" altLang="en-US" sz="2800" b="1" dirty="0" smtClean="0"/>
              <a:t>나는  춤추네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나는  춤추네</a:t>
            </a:r>
            <a:r>
              <a:rPr lang="en-US" altLang="ko-KR" sz="2800" b="1" dirty="0" smtClean="0"/>
              <a:t>)</a:t>
            </a:r>
            <a:br>
              <a:rPr lang="en-US" altLang="ko-KR" sz="2800" b="1" dirty="0" smtClean="0"/>
            </a:br>
            <a:r>
              <a:rPr lang="ko-KR" altLang="en-US" sz="2800" b="1" dirty="0" smtClean="0"/>
              <a:t>주님만  위해 살리 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주님만  위해 살리</a:t>
            </a:r>
            <a:r>
              <a:rPr lang="en-US" altLang="ko-KR" sz="2800" b="1" dirty="0" smtClean="0"/>
              <a:t>)</a:t>
            </a:r>
            <a:br>
              <a:rPr lang="en-US" altLang="ko-KR" sz="2800" b="1" dirty="0" smtClean="0"/>
            </a:br>
            <a:r>
              <a:rPr lang="ko-KR" altLang="en-US" sz="2800" b="1" dirty="0" smtClean="0"/>
              <a:t>자유해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자유해</a:t>
            </a:r>
            <a:r>
              <a:rPr lang="en-US" altLang="ko-KR" sz="2800" b="1" dirty="0" smtClean="0"/>
              <a:t>)  </a:t>
            </a:r>
            <a:r>
              <a:rPr lang="ko-KR" altLang="en-US" sz="2800" b="1" dirty="0" smtClean="0"/>
              <a:t>자유해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자유해</a:t>
            </a:r>
            <a:r>
              <a:rPr lang="en-US" altLang="ko-KR" sz="2800" b="1" dirty="0" smtClean="0"/>
              <a:t>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는 자유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는 자유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자유해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자유해 </dc:title>
  <dc:creator>jungyeo park</dc:creator>
  <cp:lastModifiedBy>mary</cp:lastModifiedBy>
  <cp:revision>16</cp:revision>
  <dcterms:created xsi:type="dcterms:W3CDTF">2016-04-05T18:18:30Z</dcterms:created>
  <dcterms:modified xsi:type="dcterms:W3CDTF">2017-01-23T19:18:31Z</dcterms:modified>
</cp:coreProperties>
</file>