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DB667-D584-4F75-91C5-E153985E725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6193-51A9-4FBF-870D-B87D4A1E15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주의 도움 받고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248472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 주의 도움 받고자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5256584" cy="496855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 주의 도움 받고자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예수님께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빕니다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 </a:t>
            </a:r>
            <a:r>
              <a:rPr lang="ko-KR" altLang="en-US" sz="2000" b="1" smtClean="0">
                <a:solidFill>
                  <a:schemeClr val="tx1"/>
                </a:solidFill>
              </a:rPr>
              <a:t>   그</a:t>
            </a:r>
            <a:r>
              <a:rPr lang="ko-KR" altLang="en-US" sz="2000" b="1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허락하시사 날 받아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내 모습 이대로 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받아 주소서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위해 돌아가신 주 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받아 주소서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큰 죄에 빠져 영 죽을 날 위해 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흘리였으니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형상대로 빚으사 날 받아 주소서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힘과 결심 약하여 늘 깨어지기 쉬우니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이름으로 구원해 날 받아 주소서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주님 서신 발 앞에 나 꿇어 엎드렸으니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크신 역사 이루게 날 받아 주소서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주의 도움 받고자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주의 도움 받고자</dc:title>
  <dc:creator>mary</dc:creator>
  <cp:lastModifiedBy>mary</cp:lastModifiedBy>
  <cp:revision>10</cp:revision>
  <dcterms:created xsi:type="dcterms:W3CDTF">2017-01-26T16:27:16Z</dcterms:created>
  <dcterms:modified xsi:type="dcterms:W3CDTF">2017-01-26T18:44:01Z</dcterms:modified>
</cp:coreProperties>
</file>