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0B94-42E5-4DEB-9E72-97273EB99220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36953-0474-4BBA-97BA-3BB7900868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sk of Me-Here am I Send M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하라 모든 열방들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4248472" cy="722511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구하라 모든 열방들을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4968552" cy="504056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구하라 모든 열방들을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유업으로 네게 주리라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유업으로 네게 주리라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내아들아 구하라 모든 열방들을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유업으로 네게 주리라 구하라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하나님 나 여기 있사오니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열방 중에 보내소서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증인으로 보내소서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내아버지 하나님 나 여기 있사오니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열방 중에 보내소서 하나님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구하라 모든 열방들을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구하라 모든 열방들을 </dc:title>
  <dc:creator>mary</dc:creator>
  <cp:lastModifiedBy>mary</cp:lastModifiedBy>
  <cp:revision>4</cp:revision>
  <dcterms:created xsi:type="dcterms:W3CDTF">2017-01-27T02:52:28Z</dcterms:created>
  <dcterms:modified xsi:type="dcterms:W3CDTF">2017-01-27T20:03:44Z</dcterms:modified>
</cp:coreProperties>
</file>