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795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69388-26A2-4368-8A37-9E8C8A6E5EC0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are my King (Amazing Love) 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are my King (Amazing Lov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332656"/>
            <a:ext cx="5544616" cy="57606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You are my King (Amazing Love)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24744"/>
            <a:ext cx="4248472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I'm forgiven because You were forsaken,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I'm accepted, You were condemned.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am alive and well, Your sprit is within me,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Because You died and rose again.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Repeat)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Amazing love,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How can it be?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That You, my King would die for me?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Amazing love,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 know it's true.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It's my joy to </a:t>
            </a:r>
            <a:r>
              <a:rPr lang="en-US" b="1" dirty="0" smtClean="0">
                <a:solidFill>
                  <a:srgbClr val="FF0000"/>
                </a:solidFill>
              </a:rPr>
              <a:t>honor </a:t>
            </a:r>
            <a:r>
              <a:rPr lang="en-US" b="1" dirty="0" smtClean="0">
                <a:solidFill>
                  <a:srgbClr val="FF0000"/>
                </a:solidFill>
              </a:rPr>
              <a:t>You,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all I do, I </a:t>
            </a:r>
            <a:r>
              <a:rPr lang="en-US" b="1" dirty="0" smtClean="0">
                <a:solidFill>
                  <a:srgbClr val="FF0000"/>
                </a:solidFill>
              </a:rPr>
              <a:t>honor </a:t>
            </a:r>
            <a:r>
              <a:rPr lang="en-US" b="1" dirty="0" smtClean="0">
                <a:solidFill>
                  <a:srgbClr val="FF0000"/>
                </a:solidFill>
              </a:rPr>
              <a:t>You.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You are my King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 You are my King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Repeat)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 are my King (Amazing Love)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10</cp:revision>
  <dcterms:created xsi:type="dcterms:W3CDTF">2017-01-20T10:46:42Z</dcterms:created>
  <dcterms:modified xsi:type="dcterms:W3CDTF">2017-01-20T15:07:41Z</dcterms:modified>
</cp:coreProperties>
</file>