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1068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F176-7FB3-4655-B45B-2743EA40A047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A996-0D28-4979-B1D2-130CB1287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F176-7FB3-4655-B45B-2743EA40A047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A996-0D28-4979-B1D2-130CB1287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F176-7FB3-4655-B45B-2743EA40A047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A996-0D28-4979-B1D2-130CB1287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F176-7FB3-4655-B45B-2743EA40A047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A996-0D28-4979-B1D2-130CB1287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F176-7FB3-4655-B45B-2743EA40A047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A996-0D28-4979-B1D2-130CB1287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F176-7FB3-4655-B45B-2743EA40A047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A996-0D28-4979-B1D2-130CB1287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F176-7FB3-4655-B45B-2743EA40A047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A996-0D28-4979-B1D2-130CB1287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F176-7FB3-4655-B45B-2743EA40A047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A996-0D28-4979-B1D2-130CB1287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F176-7FB3-4655-B45B-2743EA40A047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A996-0D28-4979-B1D2-130CB1287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F176-7FB3-4655-B45B-2743EA40A047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A996-0D28-4979-B1D2-130CB1287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F176-7FB3-4655-B45B-2743EA40A047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8A996-0D28-4979-B1D2-130CB1287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2F176-7FB3-4655-B45B-2743EA40A047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8A996-0D28-4979-B1D2-130CB12874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aithful God Have.jpg"/>
          <p:cNvPicPr>
            <a:picLocks noChangeAspect="1"/>
          </p:cNvPicPr>
          <p:nvPr userDrawn="1"/>
        </p:nvPicPr>
        <p:blipFill>
          <a:blip r:embed="rId14">
            <a:lum bright="29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at A Faithful God H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150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A Faithful God Have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8305800" cy="5943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Lord, I come before Your throne of grace  I find rest in Your presence,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fullness of Joy In worship and wonder,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behold Your face Singing what a faithful God have I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What a faithful God have I  What a faithful God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What a faithful God have I  Faithful in every way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Lord of mercy, You have heard my cry  Through the </a:t>
            </a:r>
            <a:r>
              <a:rPr lang="en-US" sz="2000" b="1" dirty="0" smtClean="0">
                <a:solidFill>
                  <a:schemeClr val="tx1"/>
                </a:solidFill>
              </a:rPr>
              <a:t>storm </a:t>
            </a:r>
            <a:r>
              <a:rPr lang="en-US" sz="2000" b="1" dirty="0" err="1" smtClean="0">
                <a:solidFill>
                  <a:schemeClr val="tx1"/>
                </a:solidFill>
              </a:rPr>
              <a:t>You·re</a:t>
            </a:r>
            <a:r>
              <a:rPr lang="en-US" sz="2000" b="1" dirty="0" smtClean="0">
                <a:solidFill>
                  <a:schemeClr val="tx1"/>
                </a:solidFill>
              </a:rPr>
              <a:t> the beacon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My song in the night  In the shelter of Your wings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Hear my </a:t>
            </a:r>
            <a:r>
              <a:rPr lang="en-US" sz="2000" b="1" dirty="0" err="1" smtClean="0">
                <a:solidFill>
                  <a:schemeClr val="tx1"/>
                </a:solidFill>
              </a:rPr>
              <a:t>heart·s</a:t>
            </a:r>
            <a:r>
              <a:rPr lang="en-US" sz="2000" b="1" dirty="0" smtClean="0">
                <a:solidFill>
                  <a:schemeClr val="tx1"/>
                </a:solidFill>
              </a:rPr>
              <a:t> reply,  Singing what a faithful God have I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Lord, all sovereign  Granting peace from heaven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me comfort </a:t>
            </a:r>
            <a:r>
              <a:rPr lang="en-US" sz="2000" b="1" dirty="0" smtClean="0">
                <a:solidFill>
                  <a:schemeClr val="tx1"/>
                </a:solidFill>
              </a:rPr>
              <a:t> those </a:t>
            </a:r>
            <a:r>
              <a:rPr lang="en-US" sz="2000" b="1" dirty="0" smtClean="0">
                <a:solidFill>
                  <a:schemeClr val="tx1"/>
                </a:solidFill>
              </a:rPr>
              <a:t>who suffer  With the comfort You have given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will tell of Your </a:t>
            </a:r>
            <a:r>
              <a:rPr lang="en-US" sz="2000" b="1" dirty="0" smtClean="0">
                <a:solidFill>
                  <a:schemeClr val="tx1"/>
                </a:solidFill>
              </a:rPr>
              <a:t>great  </a:t>
            </a:r>
            <a:r>
              <a:rPr lang="en-US" sz="2000" b="1" dirty="0" smtClean="0">
                <a:solidFill>
                  <a:schemeClr val="tx1"/>
                </a:solidFill>
              </a:rPr>
              <a:t>love  For as long as I live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Singing what a faithful God have I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What A Faithful God Have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 Faithful God Have </dc:title>
  <dc:creator>user</dc:creator>
  <cp:lastModifiedBy>user</cp:lastModifiedBy>
  <cp:revision>7</cp:revision>
  <dcterms:created xsi:type="dcterms:W3CDTF">2017-01-16T04:05:42Z</dcterms:created>
  <dcterms:modified xsi:type="dcterms:W3CDTF">2017-01-16T19:53:19Z</dcterms:modified>
</cp:coreProperties>
</file>