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ACE14-26A9-42C1-9E35-0BD9FBF901A6}" type="datetimeFigureOut">
              <a:rPr lang="en-US" smtClean="0"/>
              <a:pPr/>
              <a:t>1/26/2017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891B3-9926-42C8-8164-9F03F81A0A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ACE14-26A9-42C1-9E35-0BD9FBF901A6}" type="datetimeFigureOut">
              <a:rPr lang="en-US" smtClean="0"/>
              <a:pPr/>
              <a:t>1/26/2017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891B3-9926-42C8-8164-9F03F81A0A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ACE14-26A9-42C1-9E35-0BD9FBF901A6}" type="datetimeFigureOut">
              <a:rPr lang="en-US" smtClean="0"/>
              <a:pPr/>
              <a:t>1/26/2017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891B3-9926-42C8-8164-9F03F81A0A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ACE14-26A9-42C1-9E35-0BD9FBF901A6}" type="datetimeFigureOut">
              <a:rPr lang="en-US" smtClean="0"/>
              <a:pPr/>
              <a:t>1/26/2017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891B3-9926-42C8-8164-9F03F81A0A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ACE14-26A9-42C1-9E35-0BD9FBF901A6}" type="datetimeFigureOut">
              <a:rPr lang="en-US" smtClean="0"/>
              <a:pPr/>
              <a:t>1/26/2017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891B3-9926-42C8-8164-9F03F81A0A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ACE14-26A9-42C1-9E35-0BD9FBF901A6}" type="datetimeFigureOut">
              <a:rPr lang="en-US" smtClean="0"/>
              <a:pPr/>
              <a:t>1/26/2017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891B3-9926-42C8-8164-9F03F81A0A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ACE14-26A9-42C1-9E35-0BD9FBF901A6}" type="datetimeFigureOut">
              <a:rPr lang="en-US" smtClean="0"/>
              <a:pPr/>
              <a:t>1/26/2017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891B3-9926-42C8-8164-9F03F81A0A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ACE14-26A9-42C1-9E35-0BD9FBF901A6}" type="datetimeFigureOut">
              <a:rPr lang="en-US" smtClean="0"/>
              <a:pPr/>
              <a:t>1/26/2017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891B3-9926-42C8-8164-9F03F81A0A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ACE14-26A9-42C1-9E35-0BD9FBF901A6}" type="datetimeFigureOut">
              <a:rPr lang="en-US" smtClean="0"/>
              <a:pPr/>
              <a:t>1/26/2017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891B3-9926-42C8-8164-9F03F81A0A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ACE14-26A9-42C1-9E35-0BD9FBF901A6}" type="datetimeFigureOut">
              <a:rPr lang="en-US" smtClean="0"/>
              <a:pPr/>
              <a:t>1/26/2017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891B3-9926-42C8-8164-9F03F81A0A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ACE14-26A9-42C1-9E35-0BD9FBF901A6}" type="datetimeFigureOut">
              <a:rPr lang="en-US" smtClean="0"/>
              <a:pPr/>
              <a:t>1/26/2017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891B3-9926-42C8-8164-9F03F81A0A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AACE14-26A9-42C1-9E35-0BD9FBF901A6}" type="datetimeFigureOut">
              <a:rPr lang="en-US" smtClean="0"/>
              <a:pPr/>
              <a:t>1/26/2017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D891B3-9926-42C8-8164-9F03F81A0A5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e're together again.jpg"/>
          <p:cNvPicPr>
            <a:picLocks noChangeAspect="1"/>
          </p:cNvPicPr>
          <p:nvPr userDrawn="1"/>
        </p:nvPicPr>
        <p:blipFill>
          <a:blip r:embed="rId14" cstate="print">
            <a:lum bright="3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e're together aga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3600" y="228601"/>
            <a:ext cx="4876800" cy="6858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We're together again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371600"/>
            <a:ext cx="6400800" cy="2209800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2800" b="1" dirty="0">
                <a:solidFill>
                  <a:schemeClr val="tx1"/>
                </a:solidFill>
              </a:rPr>
              <a:t>We’re together again praising the LORD</a:t>
            </a:r>
            <a:br>
              <a:rPr lang="en-US" sz="2800" b="1" dirty="0">
                <a:solidFill>
                  <a:schemeClr val="tx1"/>
                </a:solidFill>
              </a:rPr>
            </a:br>
            <a:r>
              <a:rPr lang="en-US" sz="2800" b="1" dirty="0">
                <a:solidFill>
                  <a:schemeClr val="tx1"/>
                </a:solidFill>
              </a:rPr>
              <a:t>We’re together again in one accord</a:t>
            </a:r>
            <a:br>
              <a:rPr lang="en-US" sz="2800" b="1" dirty="0">
                <a:solidFill>
                  <a:schemeClr val="tx1"/>
                </a:solidFill>
              </a:rPr>
            </a:br>
            <a:r>
              <a:rPr lang="en-US" sz="2800" b="1" dirty="0">
                <a:solidFill>
                  <a:schemeClr val="tx1"/>
                </a:solidFill>
              </a:rPr>
              <a:t>Something good is going to happen</a:t>
            </a:r>
            <a:br>
              <a:rPr lang="en-US" sz="2800" b="1" dirty="0">
                <a:solidFill>
                  <a:schemeClr val="tx1"/>
                </a:solidFill>
              </a:rPr>
            </a:br>
            <a:r>
              <a:rPr lang="en-US" sz="2800" b="1" dirty="0" smtClean="0">
                <a:solidFill>
                  <a:schemeClr val="tx1"/>
                </a:solidFill>
              </a:rPr>
              <a:t>Something </a:t>
            </a:r>
            <a:r>
              <a:rPr lang="en-US" sz="2800" b="1" dirty="0">
                <a:solidFill>
                  <a:schemeClr val="tx1"/>
                </a:solidFill>
              </a:rPr>
              <a:t>good is in store</a:t>
            </a:r>
            <a:br>
              <a:rPr lang="en-US" sz="2800" b="1" dirty="0">
                <a:solidFill>
                  <a:schemeClr val="tx1"/>
                </a:solidFill>
              </a:rPr>
            </a:br>
            <a:r>
              <a:rPr lang="en-US" sz="2800" b="1" dirty="0">
                <a:solidFill>
                  <a:schemeClr val="tx1"/>
                </a:solidFill>
              </a:rPr>
              <a:t>We’re together again in praising the </a:t>
            </a:r>
            <a:r>
              <a:rPr lang="en-US" sz="2800" b="1" dirty="0" smtClean="0">
                <a:solidFill>
                  <a:schemeClr val="tx1"/>
                </a:solidFill>
              </a:rPr>
              <a:t>LORD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9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We're together again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We're together again</dc:title>
  <dc:creator>user</dc:creator>
  <cp:lastModifiedBy>mary</cp:lastModifiedBy>
  <cp:revision>7</cp:revision>
  <dcterms:created xsi:type="dcterms:W3CDTF">2017-01-10T00:58:08Z</dcterms:created>
  <dcterms:modified xsi:type="dcterms:W3CDTF">2017-01-26T17:10:46Z</dcterms:modified>
</cp:coreProperties>
</file>