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>
        <p:scale>
          <a:sx n="88" d="100"/>
          <a:sy n="88" d="100"/>
        </p:scale>
        <p:origin x="-1218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EB268-80B9-4784-8CB6-F4729690436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DA0-3256-44EC-8396-D69711F3E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EB268-80B9-4784-8CB6-F4729690436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DA0-3256-44EC-8396-D69711F3E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EB268-80B9-4784-8CB6-F4729690436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DA0-3256-44EC-8396-D69711F3E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EB268-80B9-4784-8CB6-F4729690436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DA0-3256-44EC-8396-D69711F3E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EB268-80B9-4784-8CB6-F4729690436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DA0-3256-44EC-8396-D69711F3E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EB268-80B9-4784-8CB6-F4729690436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DA0-3256-44EC-8396-D69711F3E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EB268-80B9-4784-8CB6-F4729690436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DA0-3256-44EC-8396-D69711F3E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EB268-80B9-4784-8CB6-F4729690436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DA0-3256-44EC-8396-D69711F3E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EB268-80B9-4784-8CB6-F4729690436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DA0-3256-44EC-8396-D69711F3E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EB268-80B9-4784-8CB6-F4729690436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DA0-3256-44EC-8396-D69711F3E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EB268-80B9-4784-8CB6-F4729690436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DA0-3256-44EC-8396-D69711F3E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EB268-80B9-4784-8CB6-F4729690436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12DA0-3256-44EC-8396-D69711F3E0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We Have Overcome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have overcome By the blood of the La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6984776" cy="404664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We Have </a:t>
            </a:r>
            <a:r>
              <a:rPr lang="en-US" sz="2800" b="1" dirty="0" smtClean="0"/>
              <a:t>Overcome </a:t>
            </a:r>
            <a:r>
              <a:rPr lang="en-US" sz="2800" b="1" dirty="0" smtClean="0"/>
              <a:t>By the blood of the Lamb</a:t>
            </a:r>
            <a:r>
              <a:rPr lang="en-US" sz="2800" b="1" dirty="0" smtClean="0"/>
              <a:t> 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2348880"/>
            <a:ext cx="3888432" cy="2592288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We have overcome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By the blood of the Lamb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By the power of His blood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We will stand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We have overcome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By the blood of the Lamb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He will bring the </a:t>
            </a:r>
            <a:r>
              <a:rPr lang="en-US" sz="2400" b="1" dirty="0" smtClean="0">
                <a:solidFill>
                  <a:schemeClr val="tx1"/>
                </a:solidFill>
              </a:rPr>
              <a:t>Victory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Have Overcome By the blood of the Lamb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Have Overcome</dc:title>
  <dc:creator>mary</dc:creator>
  <cp:lastModifiedBy>mary</cp:lastModifiedBy>
  <cp:revision>12</cp:revision>
  <dcterms:created xsi:type="dcterms:W3CDTF">2017-01-31T19:53:45Z</dcterms:created>
  <dcterms:modified xsi:type="dcterms:W3CDTF">2018-02-06T16:55:27Z</dcterms:modified>
</cp:coreProperties>
</file>