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B7FB4-2879-4E36-8F31-843A95C2BD7C}" type="datetimeFigureOut">
              <a:rPr lang="en-US" smtClean="0"/>
              <a:pPr/>
              <a:t>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1001B-6625-4024-97EE-7FF35CACF1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B7FB4-2879-4E36-8F31-843A95C2BD7C}" type="datetimeFigureOut">
              <a:rPr lang="en-US" smtClean="0"/>
              <a:pPr/>
              <a:t>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1001B-6625-4024-97EE-7FF35CACF1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B7FB4-2879-4E36-8F31-843A95C2BD7C}" type="datetimeFigureOut">
              <a:rPr lang="en-US" smtClean="0"/>
              <a:pPr/>
              <a:t>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1001B-6625-4024-97EE-7FF35CACF1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B7FB4-2879-4E36-8F31-843A95C2BD7C}" type="datetimeFigureOut">
              <a:rPr lang="en-US" smtClean="0"/>
              <a:pPr/>
              <a:t>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1001B-6625-4024-97EE-7FF35CACF1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B7FB4-2879-4E36-8F31-843A95C2BD7C}" type="datetimeFigureOut">
              <a:rPr lang="en-US" smtClean="0"/>
              <a:pPr/>
              <a:t>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1001B-6625-4024-97EE-7FF35CACF1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B7FB4-2879-4E36-8F31-843A95C2BD7C}" type="datetimeFigureOut">
              <a:rPr lang="en-US" smtClean="0"/>
              <a:pPr/>
              <a:t>1/6/2017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1001B-6625-4024-97EE-7FF35CACF1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B7FB4-2879-4E36-8F31-843A95C2BD7C}" type="datetimeFigureOut">
              <a:rPr lang="en-US" smtClean="0"/>
              <a:pPr/>
              <a:t>1/6/2017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1001B-6625-4024-97EE-7FF35CACF1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B7FB4-2879-4E36-8F31-843A95C2BD7C}" type="datetimeFigureOut">
              <a:rPr lang="en-US" smtClean="0"/>
              <a:pPr/>
              <a:t>1/6/2017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1001B-6625-4024-97EE-7FF35CACF1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B7FB4-2879-4E36-8F31-843A95C2BD7C}" type="datetimeFigureOut">
              <a:rPr lang="en-US" smtClean="0"/>
              <a:pPr/>
              <a:t>1/6/2017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1001B-6625-4024-97EE-7FF35CACF1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B7FB4-2879-4E36-8F31-843A95C2BD7C}" type="datetimeFigureOut">
              <a:rPr lang="en-US" smtClean="0"/>
              <a:pPr/>
              <a:t>1/6/2017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1001B-6625-4024-97EE-7FF35CACF1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B7FB4-2879-4E36-8F31-843A95C2BD7C}" type="datetimeFigureOut">
              <a:rPr lang="en-US" smtClean="0"/>
              <a:pPr/>
              <a:t>1/6/2017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1001B-6625-4024-97EE-7FF35CACF1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B7FB4-2879-4E36-8F31-843A95C2BD7C}" type="datetimeFigureOut">
              <a:rPr lang="en-US" smtClean="0"/>
              <a:pPr/>
              <a:t>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1001B-6625-4024-97EE-7FF35CACF14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hough the fig tree does not blossom.jpg"/>
          <p:cNvPicPr>
            <a:picLocks noChangeAspect="1"/>
          </p:cNvPicPr>
          <p:nvPr userDrawn="1"/>
        </p:nvPicPr>
        <p:blipFill>
          <a:blip r:embed="rId14">
            <a:lum bright="4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ough the fig tree does not bloss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0"/>
            <a:ext cx="8382000" cy="6858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Calibri (Body)"/>
                <a:ea typeface="Adobe Fan Heiti Std B" pitchFamily="34" charset="-128"/>
              </a:rPr>
              <a:t>Though the fig tree does not blossom</a:t>
            </a:r>
            <a:endParaRPr lang="en-US" sz="4000" b="1" dirty="0">
              <a:solidFill>
                <a:schemeClr val="bg1"/>
              </a:solidFill>
              <a:latin typeface="Calibri (Body)"/>
              <a:ea typeface="Adobe Fan Heiti Std B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6248400" cy="518160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(Body)"/>
                <a:ea typeface="Adobe Fan Heiti Std B" pitchFamily="34" charset="-128"/>
              </a:rPr>
              <a:t>Though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dobe Fan Heiti Std B" pitchFamily="34" charset="-128"/>
                <a:ea typeface="Adobe Fan Heiti Std B" pitchFamily="34" charset="-128"/>
              </a:rPr>
              <a:t> 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fig tree does not blossom </a:t>
            </a:r>
          </a:p>
          <a:p>
            <a:pPr algn="l"/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there be no fruit on the vine </a:t>
            </a:r>
          </a:p>
          <a:p>
            <a:pPr algn="l"/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produce of the olive fail </a:t>
            </a:r>
          </a:p>
          <a:p>
            <a:pPr algn="l"/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the fields yield no food </a:t>
            </a:r>
          </a:p>
          <a:p>
            <a:pPr algn="l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(Body)"/>
                <a:ea typeface="Adobe Fan Heiti Std B" pitchFamily="34" charset="-128"/>
              </a:rPr>
              <a:t>Though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the flock be cut off from the fold </a:t>
            </a:r>
          </a:p>
          <a:p>
            <a:pPr algn="l"/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there be no herd in the stalls </a:t>
            </a:r>
          </a:p>
          <a:p>
            <a:pPr algn="l"/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Yet will 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rejoice in the 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Lord </a:t>
            </a:r>
            <a:endParaRPr lang="en-US" sz="2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Yet will 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rejoice in the 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Lord </a:t>
            </a:r>
            <a:endParaRPr lang="en-US" sz="2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will joy in the 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God 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 my salvation </a:t>
            </a:r>
          </a:p>
          <a:p>
            <a:pPr algn="l"/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God the 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Lord 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my strength 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80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Though the fig tree does not blossom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Though the fig tree does not blossom</dc:title>
  <dc:creator>user</dc:creator>
  <cp:lastModifiedBy>user</cp:lastModifiedBy>
  <cp:revision>7</cp:revision>
  <dcterms:created xsi:type="dcterms:W3CDTF">2017-01-05T12:01:39Z</dcterms:created>
  <dcterms:modified xsi:type="dcterms:W3CDTF">2017-01-06T02:45:21Z</dcterms:modified>
</cp:coreProperties>
</file>