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85" d="100"/>
          <a:sy n="85" d="100"/>
        </p:scale>
        <p:origin x="-123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C5F86-95DC-4D5C-B3A2-2C12895691BD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5174-4C0F-475C-AC6E-09D3F30693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bright heavenly wa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bright heavenly way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bright heavenly way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7200800" cy="504056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bright, heavenly way, before me, Lies clearly in my sight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though sorrows sore beset me, And troubles black as night,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At the splendor from the skies  </a:t>
            </a:r>
            <a:r>
              <a:rPr lang="en-US" sz="2000" b="1" dirty="0" err="1" smtClean="0">
                <a:solidFill>
                  <a:schemeClr val="tx1"/>
                </a:solidFill>
              </a:rPr>
              <a:t>Ev'ry</a:t>
            </a:r>
            <a:r>
              <a:rPr lang="en-US" sz="2000" b="1" dirty="0" smtClean="0">
                <a:solidFill>
                  <a:schemeClr val="tx1"/>
                </a:solidFill>
              </a:rPr>
              <a:t> darkling shadow flies,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we trust the grace of Jesus And look ever to that Light.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I think on all the worries Which in my world I see,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Inner fears and outer trials Seem nigh too much for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the blood of Christ our Lord Puts them wholly to the sword,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we trust the grace of Jesus And shall ever victors be.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Drawing nearer to that city  Yet seen by faith alone,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Longing for the Father's mansions And rest before the throne,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unworthy though I be There is welcome there for 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the King is our own Jesus, Lord and Savior of His own.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bright heavenly way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bright heavenly way </dc:title>
  <dc:creator>mary</dc:creator>
  <cp:lastModifiedBy>mary</cp:lastModifiedBy>
  <cp:revision>3</cp:revision>
  <dcterms:created xsi:type="dcterms:W3CDTF">2017-01-26T14:32:14Z</dcterms:created>
  <dcterms:modified xsi:type="dcterms:W3CDTF">2017-01-26T15:22:38Z</dcterms:modified>
</cp:coreProperties>
</file>