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2AA4-810F-47CB-BADC-3BB2C8C039AA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23EAA-458D-4846-8FDA-FB9948E4CB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g Hallelujah To The Lord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429714" y="1295400"/>
            <a:ext cx="5714286" cy="48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g Hallelujah To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9436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Sing Hallelujah To The Lord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5791200" cy="5181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Sing Hallelujah to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 Hallelujah to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 Hallelujah, sing Hallelujah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Sing Hallelujah to the Lord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risen from the dead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risen from the dead                                Jesus is risen, Jesus is risen                                  Jesus  is risen from the dead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reigning in my heart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reigning in my heart                          Jesus is </a:t>
            </a:r>
            <a:r>
              <a:rPr lang="en-US" b="1" dirty="0" smtClean="0">
                <a:solidFill>
                  <a:schemeClr val="tx1"/>
                </a:solidFill>
              </a:rPr>
              <a:t>reigning, </a:t>
            </a:r>
            <a:r>
              <a:rPr lang="en-US" b="1" dirty="0" smtClean="0">
                <a:solidFill>
                  <a:schemeClr val="tx1"/>
                </a:solidFill>
              </a:rPr>
              <a:t>Jesus is reigning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is reigning in my heart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Sing Hallelujah To The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Hallelujah To The Lord</dc:title>
  <dc:creator>user</dc:creator>
  <cp:lastModifiedBy>user</cp:lastModifiedBy>
  <cp:revision>5</cp:revision>
  <dcterms:created xsi:type="dcterms:W3CDTF">2017-01-11T13:59:43Z</dcterms:created>
  <dcterms:modified xsi:type="dcterms:W3CDTF">2017-01-11T23:55:19Z</dcterms:modified>
</cp:coreProperties>
</file>