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B462B-A085-4CFC-9B3F-650BDA46CEF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BDE99-463E-476B-A6EF-8133DA47F6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omans 16 19 says.png"/>
          <p:cNvPicPr>
            <a:picLocks noChangeAspect="1"/>
          </p:cNvPicPr>
          <p:nvPr userDrawn="1"/>
        </p:nvPicPr>
        <p:blipFill>
          <a:blip r:embed="rId14" cstate="print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mans 16 19 s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81000"/>
            <a:ext cx="4343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Romans 16 19 says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5943600" cy="50292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Romans 16:19 says!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Romans 16:19 says</a:t>
            </a:r>
            <a:r>
              <a:rPr lang="en-US" sz="2400" b="1" dirty="0" smtClean="0">
                <a:solidFill>
                  <a:schemeClr val="tx1"/>
                </a:solidFill>
              </a:rPr>
              <a:t>!(x2)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Be excellent in what is good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Be innocent of </a:t>
            </a:r>
            <a:r>
              <a:rPr lang="en-US" sz="2400" b="1" dirty="0" smtClean="0">
                <a:solidFill>
                  <a:schemeClr val="tx1"/>
                </a:solidFill>
              </a:rPr>
              <a:t>evil (x2) 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And the God of Peace will soon crush Satan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God will crush him underneath your feet!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And the God of Peace will soon crush Satan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God will crush him underneath your feet</a:t>
            </a:r>
            <a:r>
              <a:rPr lang="en-US" sz="2400" b="1" dirty="0" smtClean="0">
                <a:solidFill>
                  <a:srgbClr val="FF0000"/>
                </a:solidFill>
              </a:rPr>
              <a:t>!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Romans 16 19 says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 16:19 Says</dc:title>
  <dc:creator>user</dc:creator>
  <cp:lastModifiedBy>mary</cp:lastModifiedBy>
  <cp:revision>8</cp:revision>
  <dcterms:created xsi:type="dcterms:W3CDTF">2017-01-10T13:31:12Z</dcterms:created>
  <dcterms:modified xsi:type="dcterms:W3CDTF">2017-01-26T16:51:45Z</dcterms:modified>
</cp:coreProperties>
</file>