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3" d="100"/>
          <a:sy n="63" d="100"/>
        </p:scale>
        <p:origin x="-1910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4D59-60C3-4035-B4B2-84E11EC0E5B7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E602-901C-43CE-BE6A-2DB3B9CCC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4D59-60C3-4035-B4B2-84E11EC0E5B7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E602-901C-43CE-BE6A-2DB3B9CCC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4D59-60C3-4035-B4B2-84E11EC0E5B7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E602-901C-43CE-BE6A-2DB3B9CCC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4D59-60C3-4035-B4B2-84E11EC0E5B7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E602-901C-43CE-BE6A-2DB3B9CCC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4D59-60C3-4035-B4B2-84E11EC0E5B7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E602-901C-43CE-BE6A-2DB3B9CCC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4D59-60C3-4035-B4B2-84E11EC0E5B7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E602-901C-43CE-BE6A-2DB3B9CCC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4D59-60C3-4035-B4B2-84E11EC0E5B7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E602-901C-43CE-BE6A-2DB3B9CCC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4D59-60C3-4035-B4B2-84E11EC0E5B7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E602-901C-43CE-BE6A-2DB3B9CCC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4D59-60C3-4035-B4B2-84E11EC0E5B7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E602-901C-43CE-BE6A-2DB3B9CCC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4D59-60C3-4035-B4B2-84E11EC0E5B7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E602-901C-43CE-BE6A-2DB3B9CCC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4D59-60C3-4035-B4B2-84E11EC0E5B7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E602-901C-43CE-BE6A-2DB3B9CCC0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E4D59-60C3-4035-B4B2-84E11EC0E5B7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FE602-901C-43CE-BE6A-2DB3B9CCC0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, the deep, deep love of Jesus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, the deep, deep love of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748464" cy="5400600"/>
          </a:xfrm>
        </p:spPr>
        <p:txBody>
          <a:bodyPr>
            <a:noAutofit/>
          </a:bodyPr>
          <a:lstStyle/>
          <a:p>
            <a:pPr algn="l"/>
            <a:r>
              <a:rPr lang="en-US" sz="2300" b="1" dirty="0" smtClean="0">
                <a:solidFill>
                  <a:schemeClr val="tx1"/>
                </a:solidFill>
              </a:rPr>
              <a:t>O the deep, deep love of Jesus, vast, unmeasured, boundless, free!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Rolling as a mighty ocean in its fullness over me!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Underneath me, all around me, is the current of Thy love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Leading onward, leading homeward to Thy glorious rest above</a:t>
            </a:r>
            <a:r>
              <a:rPr lang="en-US" sz="23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2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300" b="1" dirty="0" smtClean="0">
                <a:solidFill>
                  <a:schemeClr val="tx1"/>
                </a:solidFill>
              </a:rPr>
              <a:t>O the deep, deep love of Jesus, spread His praise from shore to shore!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How He </a:t>
            </a:r>
            <a:r>
              <a:rPr lang="en-US" sz="2300" b="1" dirty="0" err="1" smtClean="0">
                <a:solidFill>
                  <a:schemeClr val="tx1"/>
                </a:solidFill>
              </a:rPr>
              <a:t>loveth</a:t>
            </a:r>
            <a:r>
              <a:rPr lang="en-US" sz="2300" b="1" dirty="0" smtClean="0">
                <a:solidFill>
                  <a:schemeClr val="tx1"/>
                </a:solidFill>
              </a:rPr>
              <a:t>, ever </a:t>
            </a:r>
            <a:r>
              <a:rPr lang="en-US" sz="2300" b="1" dirty="0" err="1" smtClean="0">
                <a:solidFill>
                  <a:schemeClr val="tx1"/>
                </a:solidFill>
              </a:rPr>
              <a:t>loveth</a:t>
            </a:r>
            <a:r>
              <a:rPr lang="en-US" sz="2300" b="1" dirty="0" smtClean="0">
                <a:solidFill>
                  <a:schemeClr val="tx1"/>
                </a:solidFill>
              </a:rPr>
              <a:t>, </a:t>
            </a:r>
            <a:r>
              <a:rPr lang="en-US" sz="2300" b="1" dirty="0" err="1" smtClean="0">
                <a:solidFill>
                  <a:schemeClr val="tx1"/>
                </a:solidFill>
              </a:rPr>
              <a:t>changeth</a:t>
            </a:r>
            <a:r>
              <a:rPr lang="en-US" sz="2300" b="1" dirty="0" smtClean="0">
                <a:solidFill>
                  <a:schemeClr val="tx1"/>
                </a:solidFill>
              </a:rPr>
              <a:t> never, nevermore!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How He watches o’er His loved ones, died to call them all His own;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How for them He </a:t>
            </a:r>
            <a:r>
              <a:rPr lang="en-US" sz="2300" b="1" dirty="0" err="1" smtClean="0">
                <a:solidFill>
                  <a:schemeClr val="tx1"/>
                </a:solidFill>
              </a:rPr>
              <a:t>intercedeth</a:t>
            </a:r>
            <a:r>
              <a:rPr lang="en-US" sz="2300" b="1" dirty="0" smtClean="0">
                <a:solidFill>
                  <a:schemeClr val="tx1"/>
                </a:solidFill>
              </a:rPr>
              <a:t>, </a:t>
            </a:r>
            <a:r>
              <a:rPr lang="en-US" sz="2300" b="1" dirty="0" err="1" smtClean="0">
                <a:solidFill>
                  <a:schemeClr val="tx1"/>
                </a:solidFill>
              </a:rPr>
              <a:t>watcheth</a:t>
            </a:r>
            <a:r>
              <a:rPr lang="en-US" sz="2300" b="1" dirty="0" smtClean="0">
                <a:solidFill>
                  <a:schemeClr val="tx1"/>
                </a:solidFill>
              </a:rPr>
              <a:t> o’er them from the throne</a:t>
            </a:r>
            <a:r>
              <a:rPr lang="en-US" sz="23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2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300" b="1" dirty="0" smtClean="0">
                <a:solidFill>
                  <a:schemeClr val="tx1"/>
                </a:solidFill>
              </a:rPr>
              <a:t>O the deep, deep love of Jesus, love of every love the best!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err="1" smtClean="0">
                <a:solidFill>
                  <a:schemeClr val="tx1"/>
                </a:solidFill>
              </a:rPr>
              <a:t>’Tis</a:t>
            </a:r>
            <a:r>
              <a:rPr lang="en-US" sz="2300" b="1" dirty="0" smtClean="0">
                <a:solidFill>
                  <a:schemeClr val="tx1"/>
                </a:solidFill>
              </a:rPr>
              <a:t> an ocean </a:t>
            </a:r>
            <a:r>
              <a:rPr lang="en-US" sz="2300" b="1" dirty="0" smtClean="0">
                <a:solidFill>
                  <a:schemeClr val="tx1"/>
                </a:solidFill>
              </a:rPr>
              <a:t>vast a blessing</a:t>
            </a:r>
            <a:r>
              <a:rPr lang="en-US" sz="2300" b="1" dirty="0" smtClean="0">
                <a:solidFill>
                  <a:schemeClr val="tx1"/>
                </a:solidFill>
              </a:rPr>
              <a:t>, ’tis a </a:t>
            </a:r>
            <a:r>
              <a:rPr lang="en-US" sz="2300" b="1" dirty="0" smtClean="0">
                <a:solidFill>
                  <a:schemeClr val="tx1"/>
                </a:solidFill>
              </a:rPr>
              <a:t>heaven sweet of </a:t>
            </a:r>
            <a:r>
              <a:rPr lang="en-US" sz="2300" b="1" dirty="0" smtClean="0">
                <a:solidFill>
                  <a:schemeClr val="tx1"/>
                </a:solidFill>
              </a:rPr>
              <a:t>rest!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O the deep, deep love of Jesus, ’tis a heaven of heavens to me;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And it lifts me up to glory, for it lifts me up to Thee!</a:t>
            </a:r>
            <a:endParaRPr lang="en-US" sz="2300" b="1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19672" y="260648"/>
            <a:ext cx="6552728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en-US" sz="4000" b="1" dirty="0" smtClean="0"/>
              <a:t>Oh, the deep, deep love of Jesus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the Deep Deep Love of Jesus</dc:title>
  <dc:creator>mary</dc:creator>
  <cp:lastModifiedBy>mary</cp:lastModifiedBy>
  <cp:revision>11</cp:revision>
  <dcterms:created xsi:type="dcterms:W3CDTF">2017-01-25T07:50:03Z</dcterms:created>
  <dcterms:modified xsi:type="dcterms:W3CDTF">2017-01-25T09:14:17Z</dcterms:modified>
</cp:coreProperties>
</file>