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36D7C-EEE7-4493-8257-436CC0892CC6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205E7-4B02-4498-9EC1-A98E414842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y heart is steadfast, Oh Go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eart is steadfast, Oh God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533400"/>
            <a:ext cx="6781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heart is steadfast, Oh 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0"/>
            <a:ext cx="5943600" cy="4114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My heart is steadfast, O God,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my heart is steadfast!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will sing and make melody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Awake, my soul! Awake</a:t>
            </a:r>
            <a:endParaRPr lang="en-US" sz="2800" b="1" dirty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harp and lyre! I will awaken the dawn.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And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sing melody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Melody </a:t>
            </a:r>
            <a:r>
              <a:rPr lang="en-US" sz="2800" b="1" dirty="0" err="1" smtClean="0">
                <a:solidFill>
                  <a:schemeClr val="tx1"/>
                </a:solidFill>
              </a:rPr>
              <a:t>melody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Jesus  is my melody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Jesus ,Jesus, Jesus is my melody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heart is steadfast, Oh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heart is steadfast, Oh God</dc:title>
  <dc:creator>user</dc:creator>
  <cp:lastModifiedBy>mary</cp:lastModifiedBy>
  <cp:revision>9</cp:revision>
  <dcterms:created xsi:type="dcterms:W3CDTF">2017-01-07T20:46:57Z</dcterms:created>
  <dcterms:modified xsi:type="dcterms:W3CDTF">2017-01-29T01:10:52Z</dcterms:modified>
</cp:coreProperties>
</file>