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3943D-3F51-4F84-A316-50E8EB14E5E6}" type="datetimeFigureOut">
              <a:rPr lang="en-US" smtClean="0"/>
              <a:t>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FDCB8-934D-4B9C-A780-D80444C448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y the Words of My Mouth.jpg"/>
          <p:cNvPicPr>
            <a:picLocks noChangeAspect="1"/>
          </p:cNvPicPr>
          <p:nvPr userDrawn="1"/>
        </p:nvPicPr>
        <p:blipFill>
          <a:blip r:embed="rId14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the Words of My 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4008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the Words of My Mouth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4648200" cy="5867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May the words of my mouth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the meditations of my heart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Be pleasing to You, pleasing to You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May the words of my mouth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the meditations of my heart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Be pleasing to You my God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You're my rock and my Redeemer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You're the reason that I sing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desire to be a blessing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 your eyes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Every hour, every moment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Lord I want to be Your servant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 desire to be a blessing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 Your eyes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In Your eyes</a:t>
            </a:r>
            <a:br>
              <a:rPr lang="en-US" sz="2400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the Words of My Mouth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the Words of My Mouth </dc:title>
  <dc:creator>user</dc:creator>
  <cp:lastModifiedBy>user</cp:lastModifiedBy>
  <cp:revision>5</cp:revision>
  <dcterms:created xsi:type="dcterms:W3CDTF">2017-01-14T12:54:15Z</dcterms:created>
  <dcterms:modified xsi:type="dcterms:W3CDTF">2017-01-14T13:37:30Z</dcterms:modified>
</cp:coreProperties>
</file>