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C923-BAEF-4453-8FCD-09B81E11129B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29DB-B524-4FEE-949F-EFBDE46B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C923-BAEF-4453-8FCD-09B81E11129B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29DB-B524-4FEE-949F-EFBDE46B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C923-BAEF-4453-8FCD-09B81E11129B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29DB-B524-4FEE-949F-EFBDE46B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C923-BAEF-4453-8FCD-09B81E11129B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29DB-B524-4FEE-949F-EFBDE46B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C923-BAEF-4453-8FCD-09B81E11129B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29DB-B524-4FEE-949F-EFBDE46B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C923-BAEF-4453-8FCD-09B81E11129B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29DB-B524-4FEE-949F-EFBDE46B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C923-BAEF-4453-8FCD-09B81E11129B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29DB-B524-4FEE-949F-EFBDE46B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C923-BAEF-4453-8FCD-09B81E11129B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29DB-B524-4FEE-949F-EFBDE46B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C923-BAEF-4453-8FCD-09B81E11129B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29DB-B524-4FEE-949F-EFBDE46B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C923-BAEF-4453-8FCD-09B81E11129B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29DB-B524-4FEE-949F-EFBDE46B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C923-BAEF-4453-8FCD-09B81E11129B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29DB-B524-4FEE-949F-EFBDE46B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0C923-BAEF-4453-8FCD-09B81E11129B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D29DB-B524-4FEE-949F-EFBDE46B7A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ght Of The Worl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ght Of The Wor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332657"/>
            <a:ext cx="4680520" cy="6480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Light Of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484784"/>
            <a:ext cx="8280920" cy="4104456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Lord, you </a:t>
            </a:r>
            <a:r>
              <a:rPr lang="en-US" b="1" dirty="0" smtClean="0">
                <a:solidFill>
                  <a:schemeClr val="tx1"/>
                </a:solidFill>
              </a:rPr>
              <a:t>called me the light of the world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light of the </a:t>
            </a:r>
            <a:r>
              <a:rPr lang="en-US" b="1" dirty="0" smtClean="0">
                <a:solidFill>
                  <a:schemeClr val="tx1"/>
                </a:solidFill>
              </a:rPr>
              <a:t>world shine </a:t>
            </a:r>
            <a:r>
              <a:rPr lang="en-US" b="1" dirty="0" smtClean="0">
                <a:solidFill>
                  <a:schemeClr val="tx1"/>
                </a:solidFill>
              </a:rPr>
              <a:t>in me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let me be the light of the </a:t>
            </a:r>
            <a:r>
              <a:rPr lang="en-US" b="1" dirty="0" smtClean="0">
                <a:solidFill>
                  <a:schemeClr val="tx1"/>
                </a:solidFill>
              </a:rPr>
              <a:t>world(x3</a:t>
            </a:r>
            <a:r>
              <a:rPr lang="en-US" altLang="ko-KR" b="1" dirty="0" smtClean="0">
                <a:solidFill>
                  <a:schemeClr val="tx1"/>
                </a:solidFill>
              </a:rPr>
              <a:t>)</a:t>
            </a: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 </a:t>
            </a:r>
            <a:r>
              <a:rPr lang="en-US" b="1" dirty="0" smtClean="0">
                <a:solidFill>
                  <a:schemeClr val="tx1"/>
                </a:solidFill>
              </a:rPr>
              <a:t>light that shines in the dark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shines for all the world and sea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 city set on a </a:t>
            </a:r>
            <a:r>
              <a:rPr lang="en-US" b="1" dirty="0" smtClean="0">
                <a:solidFill>
                  <a:schemeClr val="tx1"/>
                </a:solidFill>
              </a:rPr>
              <a:t>hill cannot </a:t>
            </a:r>
            <a:r>
              <a:rPr lang="en-US" b="1" dirty="0" smtClean="0">
                <a:solidFill>
                  <a:schemeClr val="tx1"/>
                </a:solidFill>
              </a:rPr>
              <a:t>be </a:t>
            </a:r>
            <a:r>
              <a:rPr lang="en-US" b="1" dirty="0" err="1" smtClean="0">
                <a:solidFill>
                  <a:schemeClr val="tx1"/>
                </a:solidFill>
              </a:rPr>
              <a:t>hiddened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(</a:t>
            </a:r>
            <a:r>
              <a:rPr lang="en-US" altLang="ko-KR" b="1" dirty="0" smtClean="0">
                <a:solidFill>
                  <a:schemeClr val="tx1"/>
                </a:solidFill>
              </a:rPr>
              <a:t>repeat)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Light Of The World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Of The World</dc:title>
  <dc:creator>mary</dc:creator>
  <cp:lastModifiedBy>mary</cp:lastModifiedBy>
  <cp:revision>6</cp:revision>
  <dcterms:created xsi:type="dcterms:W3CDTF">2017-01-24T14:27:31Z</dcterms:created>
  <dcterms:modified xsi:type="dcterms:W3CDTF">2017-01-24T15:33:47Z</dcterms:modified>
</cp:coreProperties>
</file>