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0367-98B4-4017-8A8E-3E21D0E0EB1B}" type="datetimeFigureOut">
              <a:rPr lang="en-US" smtClean="0"/>
              <a:pPr/>
              <a:t>1/26/2017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28BEC-F49E-4CB7-8694-31C5AED658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0367-98B4-4017-8A8E-3E21D0E0EB1B}" type="datetimeFigureOut">
              <a:rPr lang="en-US" smtClean="0"/>
              <a:pPr/>
              <a:t>1/26/2017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28BEC-F49E-4CB7-8694-31C5AED658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0367-98B4-4017-8A8E-3E21D0E0EB1B}" type="datetimeFigureOut">
              <a:rPr lang="en-US" smtClean="0"/>
              <a:pPr/>
              <a:t>1/26/2017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28BEC-F49E-4CB7-8694-31C5AED658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0367-98B4-4017-8A8E-3E21D0E0EB1B}" type="datetimeFigureOut">
              <a:rPr lang="en-US" smtClean="0"/>
              <a:pPr/>
              <a:t>1/26/2017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28BEC-F49E-4CB7-8694-31C5AED658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0367-98B4-4017-8A8E-3E21D0E0EB1B}" type="datetimeFigureOut">
              <a:rPr lang="en-US" smtClean="0"/>
              <a:pPr/>
              <a:t>1/26/2017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28BEC-F49E-4CB7-8694-31C5AED658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0367-98B4-4017-8A8E-3E21D0E0EB1B}" type="datetimeFigureOut">
              <a:rPr lang="en-US" smtClean="0"/>
              <a:pPr/>
              <a:t>1/26/2017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28BEC-F49E-4CB7-8694-31C5AED658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0367-98B4-4017-8A8E-3E21D0E0EB1B}" type="datetimeFigureOut">
              <a:rPr lang="en-US" smtClean="0"/>
              <a:pPr/>
              <a:t>1/26/2017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28BEC-F49E-4CB7-8694-31C5AED658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0367-98B4-4017-8A8E-3E21D0E0EB1B}" type="datetimeFigureOut">
              <a:rPr lang="en-US" smtClean="0"/>
              <a:pPr/>
              <a:t>1/26/2017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28BEC-F49E-4CB7-8694-31C5AED658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0367-98B4-4017-8A8E-3E21D0E0EB1B}" type="datetimeFigureOut">
              <a:rPr lang="en-US" smtClean="0"/>
              <a:pPr/>
              <a:t>1/26/2017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28BEC-F49E-4CB7-8694-31C5AED658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0367-98B4-4017-8A8E-3E21D0E0EB1B}" type="datetimeFigureOut">
              <a:rPr lang="en-US" smtClean="0"/>
              <a:pPr/>
              <a:t>1/26/2017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28BEC-F49E-4CB7-8694-31C5AED658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0367-98B4-4017-8A8E-3E21D0E0EB1B}" type="datetimeFigureOut">
              <a:rPr lang="en-US" smtClean="0"/>
              <a:pPr/>
              <a:t>1/26/2017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C28BEC-F49E-4CB7-8694-31C5AED658F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470367-98B4-4017-8A8E-3E21D0E0EB1B}" type="datetimeFigureOut">
              <a:rPr lang="en-US" smtClean="0"/>
              <a:pPr/>
              <a:t>1/26/2017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C28BEC-F49E-4CB7-8694-31C5AED658F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, my Lord, to Thee I cry .jpg"/>
          <p:cNvPicPr>
            <a:picLocks noChangeAspect="1"/>
          </p:cNvPicPr>
          <p:nvPr userDrawn="1"/>
        </p:nvPicPr>
        <p:blipFill>
          <a:blip r:embed="rId14" cstate="print">
            <a:lum bright="76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sus, my Lord, to Thee I cr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5656" y="260648"/>
            <a:ext cx="6408712" cy="65050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Jesus, my Lord, to Thee I cry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1268760"/>
            <a:ext cx="7488832" cy="4968552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1. </a:t>
            </a:r>
            <a:r>
              <a:rPr lang="en-US" sz="2000" b="1" dirty="0" smtClean="0">
                <a:solidFill>
                  <a:schemeClr val="tx1"/>
                </a:solidFill>
              </a:rPr>
              <a:t>Jesus, my Lord, to Thee I cry</a:t>
            </a:r>
            <a:r>
              <a:rPr lang="en-US" sz="2000" b="1" dirty="0" smtClean="0">
                <a:solidFill>
                  <a:schemeClr val="tx1"/>
                </a:solidFill>
              </a:rPr>
              <a:t>;  Unless </a:t>
            </a:r>
            <a:r>
              <a:rPr lang="en-US" sz="2000" b="1" dirty="0" smtClean="0">
                <a:solidFill>
                  <a:schemeClr val="tx1"/>
                </a:solidFill>
              </a:rPr>
              <a:t>Thou help me I must die: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    Oh</a:t>
            </a:r>
            <a:r>
              <a:rPr lang="en-US" sz="2000" b="1" dirty="0" smtClean="0">
                <a:solidFill>
                  <a:schemeClr val="tx1"/>
                </a:solidFill>
              </a:rPr>
              <a:t>, bring Thy free salvation nigh</a:t>
            </a:r>
            <a:r>
              <a:rPr lang="en-US" sz="2000" b="1" dirty="0" smtClean="0">
                <a:solidFill>
                  <a:schemeClr val="tx1"/>
                </a:solidFill>
              </a:rPr>
              <a:t>, And </a:t>
            </a:r>
            <a:r>
              <a:rPr lang="en-US" sz="2000" b="1" dirty="0" smtClean="0">
                <a:solidFill>
                  <a:schemeClr val="tx1"/>
                </a:solidFill>
              </a:rPr>
              <a:t>take me as I am.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Chorus: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   And </a:t>
            </a:r>
            <a:r>
              <a:rPr lang="en-US" sz="2000" b="1" dirty="0" smtClean="0">
                <a:solidFill>
                  <a:srgbClr val="FF0000"/>
                </a:solidFill>
              </a:rPr>
              <a:t>take me as I am</a:t>
            </a:r>
            <a:r>
              <a:rPr lang="en-US" sz="2000" b="1" dirty="0" smtClean="0">
                <a:solidFill>
                  <a:srgbClr val="FF0000"/>
                </a:solidFill>
              </a:rPr>
              <a:t>, And </a:t>
            </a:r>
            <a:r>
              <a:rPr lang="en-US" sz="2000" b="1" dirty="0" smtClean="0">
                <a:solidFill>
                  <a:srgbClr val="FF0000"/>
                </a:solidFill>
              </a:rPr>
              <a:t>take me as I am;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    My </a:t>
            </a:r>
            <a:r>
              <a:rPr lang="en-US" sz="2000" b="1" dirty="0" smtClean="0">
                <a:solidFill>
                  <a:srgbClr val="FF0000"/>
                </a:solidFill>
              </a:rPr>
              <a:t>only plea--Christ died for me</a:t>
            </a:r>
            <a:r>
              <a:rPr lang="en-US" sz="2000" b="1" dirty="0" smtClean="0">
                <a:solidFill>
                  <a:srgbClr val="FF0000"/>
                </a:solidFill>
              </a:rPr>
              <a:t>! Oh</a:t>
            </a:r>
            <a:r>
              <a:rPr lang="en-US" sz="2000" b="1" dirty="0" smtClean="0">
                <a:solidFill>
                  <a:srgbClr val="FF0000"/>
                </a:solidFill>
              </a:rPr>
              <a:t>, take me as I am.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2. </a:t>
            </a:r>
            <a:r>
              <a:rPr lang="en-US" sz="2000" b="1" dirty="0" smtClean="0">
                <a:solidFill>
                  <a:schemeClr val="tx1"/>
                </a:solidFill>
              </a:rPr>
              <a:t>Helpless I am, and full of guilt</a:t>
            </a:r>
            <a:r>
              <a:rPr lang="en-US" sz="2000" b="1" dirty="0" smtClean="0">
                <a:solidFill>
                  <a:schemeClr val="tx1"/>
                </a:solidFill>
              </a:rPr>
              <a:t>; But </a:t>
            </a:r>
            <a:r>
              <a:rPr lang="en-US" sz="2000" b="1" dirty="0" smtClean="0">
                <a:solidFill>
                  <a:schemeClr val="tx1"/>
                </a:solidFill>
              </a:rPr>
              <a:t>yet for me Thy blood was spilt,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    And </a:t>
            </a:r>
            <a:r>
              <a:rPr lang="en-US" sz="2000" b="1" dirty="0" smtClean="0">
                <a:solidFill>
                  <a:schemeClr val="tx1"/>
                </a:solidFill>
              </a:rPr>
              <a:t>Thou canst make me what Thou wilt</a:t>
            </a:r>
            <a:r>
              <a:rPr lang="en-US" sz="2000" b="1" dirty="0" smtClean="0">
                <a:solidFill>
                  <a:schemeClr val="tx1"/>
                </a:solidFill>
              </a:rPr>
              <a:t>, And </a:t>
            </a:r>
            <a:r>
              <a:rPr lang="en-US" sz="2000" b="1" dirty="0" smtClean="0">
                <a:solidFill>
                  <a:schemeClr val="tx1"/>
                </a:solidFill>
              </a:rPr>
              <a:t>take me as I am. 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3 </a:t>
            </a:r>
            <a:r>
              <a:rPr lang="en-US" sz="2000" b="1" dirty="0" smtClean="0">
                <a:solidFill>
                  <a:schemeClr val="tx1"/>
                </a:solidFill>
              </a:rPr>
              <a:t>.No </a:t>
            </a:r>
            <a:r>
              <a:rPr lang="en-US" sz="2000" b="1" dirty="0" smtClean="0">
                <a:solidFill>
                  <a:schemeClr val="tx1"/>
                </a:solidFill>
              </a:rPr>
              <a:t>preparation can I make</a:t>
            </a:r>
            <a:r>
              <a:rPr lang="en-US" sz="2000" b="1" dirty="0" smtClean="0">
                <a:solidFill>
                  <a:schemeClr val="tx1"/>
                </a:solidFill>
              </a:rPr>
              <a:t>, My </a:t>
            </a:r>
            <a:r>
              <a:rPr lang="en-US" sz="2000" b="1" dirty="0" smtClean="0">
                <a:solidFill>
                  <a:schemeClr val="tx1"/>
                </a:solidFill>
              </a:rPr>
              <a:t>best resolves I only break,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    Yet </a:t>
            </a:r>
            <a:r>
              <a:rPr lang="en-US" sz="2000" b="1" dirty="0" smtClean="0">
                <a:solidFill>
                  <a:schemeClr val="tx1"/>
                </a:solidFill>
              </a:rPr>
              <a:t>save me for </a:t>
            </a:r>
            <a:r>
              <a:rPr lang="en-US" sz="2000" b="1" dirty="0" err="1" smtClean="0">
                <a:solidFill>
                  <a:schemeClr val="tx1"/>
                </a:solidFill>
              </a:rPr>
              <a:t>Thine</a:t>
            </a:r>
            <a:r>
              <a:rPr lang="en-US" sz="2000" b="1" dirty="0" smtClean="0">
                <a:solidFill>
                  <a:schemeClr val="tx1"/>
                </a:solidFill>
              </a:rPr>
              <a:t> own name's sake</a:t>
            </a:r>
            <a:r>
              <a:rPr lang="en-US" sz="2000" b="1" dirty="0" smtClean="0">
                <a:solidFill>
                  <a:schemeClr val="tx1"/>
                </a:solidFill>
              </a:rPr>
              <a:t>, And </a:t>
            </a:r>
            <a:r>
              <a:rPr lang="en-US" sz="2000" b="1" dirty="0" smtClean="0">
                <a:solidFill>
                  <a:schemeClr val="tx1"/>
                </a:solidFill>
              </a:rPr>
              <a:t>take me as I am. 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4. Behold </a:t>
            </a:r>
            <a:r>
              <a:rPr lang="en-US" sz="2000" b="1" dirty="0" smtClean="0">
                <a:solidFill>
                  <a:schemeClr val="tx1"/>
                </a:solidFill>
              </a:rPr>
              <a:t>me, Savior, at Thy feet</a:t>
            </a:r>
            <a:r>
              <a:rPr lang="en-US" sz="2000" b="1" dirty="0" smtClean="0">
                <a:solidFill>
                  <a:schemeClr val="tx1"/>
                </a:solidFill>
              </a:rPr>
              <a:t>, Deal </a:t>
            </a:r>
            <a:r>
              <a:rPr lang="en-US" sz="2000" b="1" dirty="0" smtClean="0">
                <a:solidFill>
                  <a:schemeClr val="tx1"/>
                </a:solidFill>
              </a:rPr>
              <a:t>with me as Thou </a:t>
            </a:r>
            <a:r>
              <a:rPr lang="en-US" sz="2000" b="1" dirty="0" err="1" smtClean="0">
                <a:solidFill>
                  <a:schemeClr val="tx1"/>
                </a:solidFill>
              </a:rPr>
              <a:t>seest</a:t>
            </a:r>
            <a:r>
              <a:rPr lang="en-US" sz="2000" b="1" dirty="0" smtClean="0">
                <a:solidFill>
                  <a:schemeClr val="tx1"/>
                </a:solidFill>
              </a:rPr>
              <a:t> meet;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     Thy </a:t>
            </a:r>
            <a:r>
              <a:rPr lang="en-US" sz="2000" b="1" dirty="0" smtClean="0">
                <a:solidFill>
                  <a:schemeClr val="tx1"/>
                </a:solidFill>
              </a:rPr>
              <a:t>work begin, Thy work </a:t>
            </a:r>
            <a:r>
              <a:rPr lang="en-US" sz="2000" b="1" dirty="0" smtClean="0">
                <a:solidFill>
                  <a:schemeClr val="tx1"/>
                </a:solidFill>
              </a:rPr>
              <a:t> complete, And </a:t>
            </a:r>
            <a:r>
              <a:rPr lang="en-US" sz="2000" b="1" dirty="0" smtClean="0">
                <a:solidFill>
                  <a:schemeClr val="tx1"/>
                </a:solidFill>
              </a:rPr>
              <a:t>take me as I am</a:t>
            </a:r>
            <a:r>
              <a:rPr lang="en-US" sz="2000" b="1" dirty="0" smtClean="0">
                <a:solidFill>
                  <a:schemeClr val="tx1"/>
                </a:solidFill>
              </a:rPr>
              <a:t>.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29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Jesus, my Lord, to Thee I cry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Jesus, my Lord, to Thee I cry </dc:title>
  <dc:creator>mary</dc:creator>
  <cp:lastModifiedBy>mary</cp:lastModifiedBy>
  <cp:revision>10</cp:revision>
  <dcterms:created xsi:type="dcterms:W3CDTF">2017-01-26T16:28:18Z</dcterms:created>
  <dcterms:modified xsi:type="dcterms:W3CDTF">2017-01-26T17:59:27Z</dcterms:modified>
</cp:coreProperties>
</file>