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67D7C-C751-4D28-A0DC-A48DF5389509}" type="datetimeFigureOut">
              <a:rPr lang="en-US" smtClean="0"/>
              <a:pPr/>
              <a:t>1/10/2017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BD0E4-197C-4EF9-84D7-79160C2C5C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to Thy Presence.png"/>
          <p:cNvPicPr>
            <a:picLocks noChangeAspect="1"/>
          </p:cNvPicPr>
          <p:nvPr userDrawn="1"/>
        </p:nvPicPr>
        <p:blipFill>
          <a:blip r:embed="rId14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to Thy Prese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53340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Into Thy Presence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447800"/>
            <a:ext cx="3733800" cy="31242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Into Thy presence, Lord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bring my heart in praise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give my life to Thee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My hands I raise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as I worship Thee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feel You close to 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Lord, make my eyes to see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Thee face to </a:t>
            </a:r>
            <a:r>
              <a:rPr lang="en-US" sz="2400" b="1" dirty="0" smtClean="0">
                <a:solidFill>
                  <a:schemeClr val="tx1"/>
                </a:solidFill>
              </a:rPr>
              <a:t>face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Into Thy Presence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Into your presence</dc:title>
  <dc:creator>user</dc:creator>
  <cp:lastModifiedBy>user</cp:lastModifiedBy>
  <cp:revision>7</cp:revision>
  <dcterms:created xsi:type="dcterms:W3CDTF">2017-01-09T03:46:13Z</dcterms:created>
  <dcterms:modified xsi:type="dcterms:W3CDTF">2017-01-09T16:22:07Z</dcterms:modified>
</cp:coreProperties>
</file>